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7"/>
  </p:notesMasterIdLst>
  <p:sldIdLst>
    <p:sldId id="256" r:id="rId3"/>
    <p:sldId id="257" r:id="rId4"/>
    <p:sldId id="258" r:id="rId5"/>
    <p:sldId id="259" r:id="rId6"/>
  </p:sldIdLst>
  <p:sldSz cx="10080625" cy="7559675"/>
  <p:notesSz cx="7559675" cy="10691813"/>
  <p:defaultTextStyle>
    <a:defPPr>
      <a:defRPr lang="en-GB"/>
    </a:defPPr>
    <a:lvl1pPr algn="l" defTabSz="457200" rtl="0" fontAlgn="base" hangingPunct="0">
      <a:lnSpc>
        <a:spcPct val="94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n-ea"/>
        <a:cs typeface="Droid Sans Fallback" charset="0"/>
      </a:defRPr>
    </a:lvl1pPr>
    <a:lvl2pPr marL="742950" indent="-285750" algn="l" defTabSz="457200" rtl="0" fontAlgn="base" hangingPunct="0">
      <a:lnSpc>
        <a:spcPct val="94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n-ea"/>
        <a:cs typeface="Droid Sans Fallback" charset="0"/>
      </a:defRPr>
    </a:lvl2pPr>
    <a:lvl3pPr marL="1143000" indent="-228600" algn="l" defTabSz="457200" rtl="0" fontAlgn="base" hangingPunct="0">
      <a:lnSpc>
        <a:spcPct val="94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n-ea"/>
        <a:cs typeface="Droid Sans Fallback" charset="0"/>
      </a:defRPr>
    </a:lvl3pPr>
    <a:lvl4pPr marL="1600200" indent="-228600" algn="l" defTabSz="457200" rtl="0" fontAlgn="base" hangingPunct="0">
      <a:lnSpc>
        <a:spcPct val="94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n-ea"/>
        <a:cs typeface="Droid Sans Fallback" charset="0"/>
      </a:defRPr>
    </a:lvl4pPr>
    <a:lvl5pPr marL="2057400" indent="-228600" algn="l" defTabSz="457200" rtl="0" fontAlgn="base" hangingPunct="0">
      <a:lnSpc>
        <a:spcPct val="94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n-ea"/>
        <a:cs typeface="Droid Sans Fallback" charset="0"/>
      </a:defRPr>
    </a:lvl5pPr>
    <a:lvl6pPr marL="2286000" algn="l" defTabSz="914400" rtl="0" eaLnBrk="1" latinLnBrk="0" hangingPunct="1">
      <a:defRPr kern="1200">
        <a:solidFill>
          <a:schemeClr val="tx1"/>
        </a:solidFill>
        <a:latin typeface="Arial" panose="020B0604020202020204" pitchFamily="34" charset="0"/>
        <a:ea typeface="+mn-ea"/>
        <a:cs typeface="Droid Sans Fallback" charset="0"/>
      </a:defRPr>
    </a:lvl6pPr>
    <a:lvl7pPr marL="2743200" algn="l" defTabSz="914400" rtl="0" eaLnBrk="1" latinLnBrk="0" hangingPunct="1">
      <a:defRPr kern="1200">
        <a:solidFill>
          <a:schemeClr val="tx1"/>
        </a:solidFill>
        <a:latin typeface="Arial" panose="020B0604020202020204" pitchFamily="34" charset="0"/>
        <a:ea typeface="+mn-ea"/>
        <a:cs typeface="Droid Sans Fallback" charset="0"/>
      </a:defRPr>
    </a:lvl7pPr>
    <a:lvl8pPr marL="3200400" algn="l" defTabSz="914400" rtl="0" eaLnBrk="1" latinLnBrk="0" hangingPunct="1">
      <a:defRPr kern="1200">
        <a:solidFill>
          <a:schemeClr val="tx1"/>
        </a:solidFill>
        <a:latin typeface="Arial" panose="020B0604020202020204" pitchFamily="34" charset="0"/>
        <a:ea typeface="+mn-ea"/>
        <a:cs typeface="Droid Sans Fallback" charset="0"/>
      </a:defRPr>
    </a:lvl8pPr>
    <a:lvl9pPr marL="3657600" algn="l" defTabSz="914400" rtl="0" eaLnBrk="1" latinLnBrk="0" hangingPunct="1">
      <a:defRPr kern="1200">
        <a:solidFill>
          <a:schemeClr val="tx1"/>
        </a:solidFill>
        <a:latin typeface="Arial" panose="020B0604020202020204" pitchFamily="34" charset="0"/>
        <a:ea typeface="+mn-ea"/>
        <a:cs typeface="Droid Sans Fallback"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339" y="67"/>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Rectangle 1">
            <a:extLst>
              <a:ext uri="{FF2B5EF4-FFF2-40B4-BE49-F238E27FC236}">
                <a16:creationId xmlns:a16="http://schemas.microsoft.com/office/drawing/2014/main" id="{3B620A7C-285B-562F-B45C-CA68E7EE986A}"/>
              </a:ext>
            </a:extLst>
          </p:cNvPr>
          <p:cNvSpPr>
            <a:spLocks noGrp="1" noChangeArrowheads="1"/>
          </p:cNvSpPr>
          <p:nvPr>
            <p:ph type="sldImg"/>
          </p:nvPr>
        </p:nvSpPr>
        <p:spPr bwMode="auto">
          <a:xfrm>
            <a:off x="1484313" y="900113"/>
            <a:ext cx="4587875" cy="3440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4" name="Rectangle 2">
            <a:extLst>
              <a:ext uri="{FF2B5EF4-FFF2-40B4-BE49-F238E27FC236}">
                <a16:creationId xmlns:a16="http://schemas.microsoft.com/office/drawing/2014/main" id="{12412F52-7B95-2B37-1241-8769CA1DD5AC}"/>
              </a:ext>
            </a:extLst>
          </p:cNvPr>
          <p:cNvSpPr>
            <a:spLocks noGrp="1" noChangeArrowheads="1"/>
          </p:cNvSpPr>
          <p:nvPr>
            <p:ph type="body"/>
          </p:nvPr>
        </p:nvSpPr>
        <p:spPr bwMode="auto">
          <a:xfrm>
            <a:off x="720725" y="4679950"/>
            <a:ext cx="6118225" cy="5038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it-IT" altLang="it-IT"/>
          </a:p>
        </p:txBody>
      </p:sp>
      <p:sp>
        <p:nvSpPr>
          <p:cNvPr id="3075" name="Rectangle 3">
            <a:extLst>
              <a:ext uri="{FF2B5EF4-FFF2-40B4-BE49-F238E27FC236}">
                <a16:creationId xmlns:a16="http://schemas.microsoft.com/office/drawing/2014/main" id="{A3462699-BAA8-C0AB-362D-9D2065D0A58D}"/>
              </a:ext>
            </a:extLst>
          </p:cNvPr>
          <p:cNvSpPr>
            <a:spLocks noGrp="1" noChangeArrowheads="1"/>
          </p:cNvSpPr>
          <p:nvPr>
            <p:ph type="hdr"/>
          </p:nvPr>
        </p:nvSpPr>
        <p:spPr bwMode="auto">
          <a:xfrm>
            <a:off x="0" y="0"/>
            <a:ext cx="3278188"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3000"/>
              </a:lnSpc>
              <a:tabLst>
                <a:tab pos="457200" algn="l"/>
                <a:tab pos="914400" algn="l"/>
                <a:tab pos="1371600" algn="l"/>
                <a:tab pos="1828800" algn="l"/>
                <a:tab pos="2286000" algn="l"/>
                <a:tab pos="2743200" algn="l"/>
                <a:tab pos="3200400" algn="l"/>
              </a:tabLst>
              <a:defRPr sz="1400">
                <a:solidFill>
                  <a:srgbClr val="000000"/>
                </a:solidFill>
                <a:latin typeface="Times New Roman" panose="02020603050405020304" pitchFamily="18" charset="0"/>
                <a:cs typeface="DejaVu Sans" charset="0"/>
              </a:defRPr>
            </a:lvl1pPr>
          </a:lstStyle>
          <a:p>
            <a:endParaRPr lang="en-US" altLang="it-IT"/>
          </a:p>
        </p:txBody>
      </p:sp>
      <p:sp>
        <p:nvSpPr>
          <p:cNvPr id="3076" name="Rectangle 4">
            <a:extLst>
              <a:ext uri="{FF2B5EF4-FFF2-40B4-BE49-F238E27FC236}">
                <a16:creationId xmlns:a16="http://schemas.microsoft.com/office/drawing/2014/main" id="{959F658A-E455-2037-3D2D-761FDDEBAC36}"/>
              </a:ext>
            </a:extLst>
          </p:cNvPr>
          <p:cNvSpPr>
            <a:spLocks noGrp="1" noChangeArrowheads="1"/>
          </p:cNvSpPr>
          <p:nvPr>
            <p:ph type="dt"/>
          </p:nvPr>
        </p:nvSpPr>
        <p:spPr bwMode="auto">
          <a:xfrm>
            <a:off x="4279900" y="0"/>
            <a:ext cx="3278188"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3000"/>
              </a:lnSpc>
              <a:tabLst>
                <a:tab pos="457200" algn="l"/>
                <a:tab pos="914400" algn="l"/>
                <a:tab pos="1371600" algn="l"/>
                <a:tab pos="1828800" algn="l"/>
                <a:tab pos="2286000" algn="l"/>
                <a:tab pos="2743200" algn="l"/>
                <a:tab pos="3200400" algn="l"/>
              </a:tabLst>
              <a:defRPr sz="1400">
                <a:solidFill>
                  <a:srgbClr val="000000"/>
                </a:solidFill>
                <a:latin typeface="Times New Roman" panose="02020603050405020304" pitchFamily="18" charset="0"/>
                <a:cs typeface="DejaVu Sans" charset="0"/>
              </a:defRPr>
            </a:lvl1pPr>
          </a:lstStyle>
          <a:p>
            <a:endParaRPr lang="en-US" altLang="it-IT"/>
          </a:p>
        </p:txBody>
      </p:sp>
      <p:sp>
        <p:nvSpPr>
          <p:cNvPr id="3077" name="Rectangle 5">
            <a:extLst>
              <a:ext uri="{FF2B5EF4-FFF2-40B4-BE49-F238E27FC236}">
                <a16:creationId xmlns:a16="http://schemas.microsoft.com/office/drawing/2014/main" id="{9F23BD8C-C7EF-0955-F90D-369EC6650EA8}"/>
              </a:ext>
            </a:extLst>
          </p:cNvPr>
          <p:cNvSpPr>
            <a:spLocks noGrp="1" noChangeArrowheads="1"/>
          </p:cNvSpPr>
          <p:nvPr>
            <p:ph type="ftr"/>
          </p:nvPr>
        </p:nvSpPr>
        <p:spPr bwMode="auto">
          <a:xfrm>
            <a:off x="0" y="10156825"/>
            <a:ext cx="3278188"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nSpc>
                <a:spcPct val="93000"/>
              </a:lnSpc>
              <a:tabLst>
                <a:tab pos="457200" algn="l"/>
                <a:tab pos="914400" algn="l"/>
                <a:tab pos="1371600" algn="l"/>
                <a:tab pos="1828800" algn="l"/>
                <a:tab pos="2286000" algn="l"/>
                <a:tab pos="2743200" algn="l"/>
                <a:tab pos="3200400" algn="l"/>
              </a:tabLst>
              <a:defRPr sz="1400">
                <a:solidFill>
                  <a:srgbClr val="000000"/>
                </a:solidFill>
                <a:latin typeface="Times New Roman" panose="02020603050405020304" pitchFamily="18" charset="0"/>
                <a:cs typeface="DejaVu Sans" charset="0"/>
              </a:defRPr>
            </a:lvl1pPr>
          </a:lstStyle>
          <a:p>
            <a:endParaRPr lang="en-US" altLang="it-IT"/>
          </a:p>
        </p:txBody>
      </p:sp>
      <p:sp>
        <p:nvSpPr>
          <p:cNvPr id="3078" name="Rectangle 6">
            <a:extLst>
              <a:ext uri="{FF2B5EF4-FFF2-40B4-BE49-F238E27FC236}">
                <a16:creationId xmlns:a16="http://schemas.microsoft.com/office/drawing/2014/main" id="{F32BAFFF-8981-27FE-78F1-D6B7DCBF5F95}"/>
              </a:ext>
            </a:extLst>
          </p:cNvPr>
          <p:cNvSpPr>
            <a:spLocks noGrp="1" noChangeArrowheads="1"/>
          </p:cNvSpPr>
          <p:nvPr>
            <p:ph type="sldNum"/>
          </p:nvPr>
        </p:nvSpPr>
        <p:spPr bwMode="auto">
          <a:xfrm>
            <a:off x="4279900" y="10156825"/>
            <a:ext cx="3278188"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lnSpc>
                <a:spcPct val="93000"/>
              </a:lnSpc>
              <a:tabLst>
                <a:tab pos="457200" algn="l"/>
                <a:tab pos="914400" algn="l"/>
                <a:tab pos="1371600" algn="l"/>
                <a:tab pos="1828800" algn="l"/>
                <a:tab pos="2286000" algn="l"/>
                <a:tab pos="2743200" algn="l"/>
                <a:tab pos="3200400" algn="l"/>
              </a:tabLst>
              <a:defRPr sz="1400">
                <a:solidFill>
                  <a:srgbClr val="000000"/>
                </a:solidFill>
                <a:latin typeface="Times New Roman" panose="02020603050405020304" pitchFamily="18" charset="0"/>
                <a:cs typeface="DejaVu Sans" charset="0"/>
              </a:defRPr>
            </a:lvl1pPr>
          </a:lstStyle>
          <a:p>
            <a:fld id="{2E9BCEBD-4E58-4680-800A-4D60A01F399C}" type="slidenum">
              <a:rPr lang="en-US" altLang="it-IT"/>
              <a:pPr/>
              <a:t>‹#›</a:t>
            </a:fld>
            <a:endParaRPr lang="en-US" altLang="it-IT"/>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9A37A280-4392-7EC6-C8DF-B3C07859C15F}"/>
              </a:ext>
            </a:extLst>
          </p:cNvPr>
          <p:cNvSpPr>
            <a:spLocks noGrp="1" noChangeArrowheads="1"/>
          </p:cNvSpPr>
          <p:nvPr>
            <p:ph type="sldNum"/>
          </p:nvPr>
        </p:nvSpPr>
        <p:spPr>
          <a:ln/>
        </p:spPr>
        <p:txBody>
          <a:bodyPr/>
          <a:lstStyle/>
          <a:p>
            <a:fld id="{88F0FF9D-8DF5-4DF2-980E-77BEBB3E98B6}" type="slidenum">
              <a:rPr lang="en-US" altLang="it-IT"/>
              <a:pPr/>
              <a:t>1</a:t>
            </a:fld>
            <a:endParaRPr lang="en-US" altLang="it-IT"/>
          </a:p>
        </p:txBody>
      </p:sp>
      <p:sp>
        <p:nvSpPr>
          <p:cNvPr id="8193" name="Rectangle 1">
            <a:extLst>
              <a:ext uri="{FF2B5EF4-FFF2-40B4-BE49-F238E27FC236}">
                <a16:creationId xmlns:a16="http://schemas.microsoft.com/office/drawing/2014/main" id="{A546E78F-6958-AB85-7522-1F5C786A931D}"/>
              </a:ext>
            </a:extLst>
          </p:cNvPr>
          <p:cNvSpPr txBox="1">
            <a:spLocks noChangeArrowheads="1"/>
          </p:cNvSpPr>
          <p:nvPr>
            <p:ph type="sldImg"/>
          </p:nvPr>
        </p:nvSpPr>
        <p:spPr bwMode="auto">
          <a:xfrm>
            <a:off x="1484313" y="900113"/>
            <a:ext cx="4589462" cy="34417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4" name="Rectangle 2">
            <a:extLst>
              <a:ext uri="{FF2B5EF4-FFF2-40B4-BE49-F238E27FC236}">
                <a16:creationId xmlns:a16="http://schemas.microsoft.com/office/drawing/2014/main" id="{5206395A-BA17-8227-8BCE-60E5EE1C0776}"/>
              </a:ext>
            </a:extLst>
          </p:cNvPr>
          <p:cNvSpPr txBox="1">
            <a:spLocks noChangeArrowheads="1"/>
          </p:cNvSpPr>
          <p:nvPr>
            <p:ph type="body" idx="1"/>
          </p:nvPr>
        </p:nvSpPr>
        <p:spPr bwMode="auto">
          <a:xfrm>
            <a:off x="720725" y="4679950"/>
            <a:ext cx="6119813" cy="50403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E6880FDB-3671-5A90-2F1A-75159F37410B}"/>
              </a:ext>
            </a:extLst>
          </p:cNvPr>
          <p:cNvSpPr>
            <a:spLocks noGrp="1" noChangeArrowheads="1"/>
          </p:cNvSpPr>
          <p:nvPr>
            <p:ph type="sldNum"/>
          </p:nvPr>
        </p:nvSpPr>
        <p:spPr>
          <a:ln/>
        </p:spPr>
        <p:txBody>
          <a:bodyPr/>
          <a:lstStyle/>
          <a:p>
            <a:fld id="{33F7FD59-8E51-4458-AFBA-352481F5582E}" type="slidenum">
              <a:rPr lang="en-US" altLang="it-IT"/>
              <a:pPr/>
              <a:t>2</a:t>
            </a:fld>
            <a:endParaRPr lang="en-US" altLang="it-IT"/>
          </a:p>
        </p:txBody>
      </p:sp>
      <p:sp>
        <p:nvSpPr>
          <p:cNvPr id="9217" name="Rectangle 1">
            <a:extLst>
              <a:ext uri="{FF2B5EF4-FFF2-40B4-BE49-F238E27FC236}">
                <a16:creationId xmlns:a16="http://schemas.microsoft.com/office/drawing/2014/main" id="{9E7DB896-FD51-6D33-34E5-8C7BA32D1C97}"/>
              </a:ext>
            </a:extLst>
          </p:cNvPr>
          <p:cNvSpPr txBox="1">
            <a:spLocks noChangeArrowheads="1"/>
          </p:cNvSpPr>
          <p:nvPr>
            <p:ph type="sldImg"/>
          </p:nvPr>
        </p:nvSpPr>
        <p:spPr bwMode="auto">
          <a:xfrm>
            <a:off x="1484313" y="900113"/>
            <a:ext cx="4589462" cy="34417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18" name="Rectangle 2">
            <a:extLst>
              <a:ext uri="{FF2B5EF4-FFF2-40B4-BE49-F238E27FC236}">
                <a16:creationId xmlns:a16="http://schemas.microsoft.com/office/drawing/2014/main" id="{AA46CBF3-7B58-E550-E519-3BD5B2A8A0C4}"/>
              </a:ext>
            </a:extLst>
          </p:cNvPr>
          <p:cNvSpPr txBox="1">
            <a:spLocks noChangeArrowheads="1"/>
          </p:cNvSpPr>
          <p:nvPr>
            <p:ph type="body" idx="1"/>
          </p:nvPr>
        </p:nvSpPr>
        <p:spPr bwMode="auto">
          <a:xfrm>
            <a:off x="720725" y="4679950"/>
            <a:ext cx="6119813" cy="50403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5968DF21-D423-53BE-7B7D-362603807993}"/>
              </a:ext>
            </a:extLst>
          </p:cNvPr>
          <p:cNvSpPr>
            <a:spLocks noGrp="1" noChangeArrowheads="1"/>
          </p:cNvSpPr>
          <p:nvPr>
            <p:ph type="sldNum"/>
          </p:nvPr>
        </p:nvSpPr>
        <p:spPr>
          <a:ln/>
        </p:spPr>
        <p:txBody>
          <a:bodyPr/>
          <a:lstStyle/>
          <a:p>
            <a:fld id="{C3086627-AFE3-4E76-9F28-D14902B78480}" type="slidenum">
              <a:rPr lang="en-US" altLang="it-IT"/>
              <a:pPr/>
              <a:t>3</a:t>
            </a:fld>
            <a:endParaRPr lang="en-US" altLang="it-IT"/>
          </a:p>
        </p:txBody>
      </p:sp>
      <p:sp>
        <p:nvSpPr>
          <p:cNvPr id="10241" name="Rectangle 1">
            <a:extLst>
              <a:ext uri="{FF2B5EF4-FFF2-40B4-BE49-F238E27FC236}">
                <a16:creationId xmlns:a16="http://schemas.microsoft.com/office/drawing/2014/main" id="{1270F12A-D616-5439-787B-C3E752B4DDFB}"/>
              </a:ext>
            </a:extLst>
          </p:cNvPr>
          <p:cNvSpPr txBox="1">
            <a:spLocks noChangeArrowheads="1"/>
          </p:cNvSpPr>
          <p:nvPr>
            <p:ph type="sldImg"/>
          </p:nvPr>
        </p:nvSpPr>
        <p:spPr bwMode="auto">
          <a:xfrm>
            <a:off x="1484313" y="900113"/>
            <a:ext cx="4589462" cy="34417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2" name="Rectangle 2">
            <a:extLst>
              <a:ext uri="{FF2B5EF4-FFF2-40B4-BE49-F238E27FC236}">
                <a16:creationId xmlns:a16="http://schemas.microsoft.com/office/drawing/2014/main" id="{F17EFA19-EE82-D863-87B4-23536DCF9042}"/>
              </a:ext>
            </a:extLst>
          </p:cNvPr>
          <p:cNvSpPr txBox="1">
            <a:spLocks noChangeArrowheads="1"/>
          </p:cNvSpPr>
          <p:nvPr>
            <p:ph type="body" idx="1"/>
          </p:nvPr>
        </p:nvSpPr>
        <p:spPr bwMode="auto">
          <a:xfrm>
            <a:off x="720725" y="4679950"/>
            <a:ext cx="6119813" cy="50403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E3F832C1-53C7-6433-060E-3752FF390806}"/>
              </a:ext>
            </a:extLst>
          </p:cNvPr>
          <p:cNvSpPr>
            <a:spLocks noGrp="1" noChangeArrowheads="1"/>
          </p:cNvSpPr>
          <p:nvPr>
            <p:ph type="sldNum"/>
          </p:nvPr>
        </p:nvSpPr>
        <p:spPr>
          <a:ln/>
        </p:spPr>
        <p:txBody>
          <a:bodyPr/>
          <a:lstStyle/>
          <a:p>
            <a:fld id="{A70BAF52-506F-4ED6-968C-B742DBCE3BF8}" type="slidenum">
              <a:rPr lang="en-US" altLang="it-IT"/>
              <a:pPr/>
              <a:t>4</a:t>
            </a:fld>
            <a:endParaRPr lang="en-US" altLang="it-IT"/>
          </a:p>
        </p:txBody>
      </p:sp>
      <p:sp>
        <p:nvSpPr>
          <p:cNvPr id="11265" name="Rectangle 1">
            <a:extLst>
              <a:ext uri="{FF2B5EF4-FFF2-40B4-BE49-F238E27FC236}">
                <a16:creationId xmlns:a16="http://schemas.microsoft.com/office/drawing/2014/main" id="{41C5D01F-BBC0-03DC-63F2-3B82662EB8C5}"/>
              </a:ext>
            </a:extLst>
          </p:cNvPr>
          <p:cNvSpPr txBox="1">
            <a:spLocks noChangeArrowheads="1"/>
          </p:cNvSpPr>
          <p:nvPr>
            <p:ph type="sldImg"/>
          </p:nvPr>
        </p:nvSpPr>
        <p:spPr bwMode="auto">
          <a:xfrm>
            <a:off x="1484313" y="900113"/>
            <a:ext cx="4589462" cy="34417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6" name="Rectangle 2">
            <a:extLst>
              <a:ext uri="{FF2B5EF4-FFF2-40B4-BE49-F238E27FC236}">
                <a16:creationId xmlns:a16="http://schemas.microsoft.com/office/drawing/2014/main" id="{92FFF28E-4122-8204-9B03-C0E60C00A98A}"/>
              </a:ext>
            </a:extLst>
          </p:cNvPr>
          <p:cNvSpPr txBox="1">
            <a:spLocks noChangeArrowheads="1"/>
          </p:cNvSpPr>
          <p:nvPr>
            <p:ph type="body" idx="1"/>
          </p:nvPr>
        </p:nvSpPr>
        <p:spPr bwMode="auto">
          <a:xfrm>
            <a:off x="720725" y="4679950"/>
            <a:ext cx="6119813" cy="50403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D6B61-0877-112E-471E-9DD35CA38158}"/>
              </a:ext>
            </a:extLst>
          </p:cNvPr>
          <p:cNvSpPr>
            <a:spLocks noGrp="1"/>
          </p:cNvSpPr>
          <p:nvPr>
            <p:ph type="ctrTitle"/>
          </p:nvPr>
        </p:nvSpPr>
        <p:spPr>
          <a:xfrm>
            <a:off x="1260475" y="1236663"/>
            <a:ext cx="7559675" cy="2632075"/>
          </a:xfrm>
        </p:spPr>
        <p:txBody>
          <a:bodyPr anchor="b"/>
          <a:lstStyle>
            <a:lvl1pPr algn="ctr">
              <a:defRPr sz="6000"/>
            </a:lvl1pPr>
          </a:lstStyle>
          <a:p>
            <a:r>
              <a:rPr lang="en-US"/>
              <a:t>Click to edit Master title style</a:t>
            </a:r>
            <a:endParaRPr lang="it-IT"/>
          </a:p>
        </p:txBody>
      </p:sp>
      <p:sp>
        <p:nvSpPr>
          <p:cNvPr id="3" name="Subtitle 2">
            <a:extLst>
              <a:ext uri="{FF2B5EF4-FFF2-40B4-BE49-F238E27FC236}">
                <a16:creationId xmlns:a16="http://schemas.microsoft.com/office/drawing/2014/main" id="{A596F946-D564-768A-705F-FECB7E8390B8}"/>
              </a:ext>
            </a:extLst>
          </p:cNvPr>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t-IT"/>
          </a:p>
        </p:txBody>
      </p:sp>
      <p:sp>
        <p:nvSpPr>
          <p:cNvPr id="4" name="Date Placeholder 3">
            <a:extLst>
              <a:ext uri="{FF2B5EF4-FFF2-40B4-BE49-F238E27FC236}">
                <a16:creationId xmlns:a16="http://schemas.microsoft.com/office/drawing/2014/main" id="{FFE15C1E-A2B3-3874-84E1-08C17749576F}"/>
              </a:ext>
            </a:extLst>
          </p:cNvPr>
          <p:cNvSpPr>
            <a:spLocks noGrp="1"/>
          </p:cNvSpPr>
          <p:nvPr>
            <p:ph type="dt" idx="10"/>
          </p:nvPr>
        </p:nvSpPr>
        <p:spPr/>
        <p:txBody>
          <a:bodyPr/>
          <a:lstStyle>
            <a:lvl1pPr>
              <a:defRPr/>
            </a:lvl1pPr>
          </a:lstStyle>
          <a:p>
            <a:endParaRPr lang="en-US" altLang="it-IT"/>
          </a:p>
        </p:txBody>
      </p:sp>
      <p:sp>
        <p:nvSpPr>
          <p:cNvPr id="5" name="Footer Placeholder 4">
            <a:extLst>
              <a:ext uri="{FF2B5EF4-FFF2-40B4-BE49-F238E27FC236}">
                <a16:creationId xmlns:a16="http://schemas.microsoft.com/office/drawing/2014/main" id="{86702C82-A81F-0835-E2C3-3ED8EFDD3D87}"/>
              </a:ext>
            </a:extLst>
          </p:cNvPr>
          <p:cNvSpPr>
            <a:spLocks noGrp="1"/>
          </p:cNvSpPr>
          <p:nvPr>
            <p:ph type="ftr" idx="11"/>
          </p:nvPr>
        </p:nvSpPr>
        <p:spPr/>
        <p:txBody>
          <a:bodyPr/>
          <a:lstStyle>
            <a:lvl1pPr>
              <a:defRPr/>
            </a:lvl1pPr>
          </a:lstStyle>
          <a:p>
            <a:endParaRPr lang="en-US" altLang="it-IT"/>
          </a:p>
        </p:txBody>
      </p:sp>
      <p:sp>
        <p:nvSpPr>
          <p:cNvPr id="6" name="Slide Number Placeholder 5">
            <a:extLst>
              <a:ext uri="{FF2B5EF4-FFF2-40B4-BE49-F238E27FC236}">
                <a16:creationId xmlns:a16="http://schemas.microsoft.com/office/drawing/2014/main" id="{91EA7BE8-D4FC-6B87-1090-1DAED865D2B8}"/>
              </a:ext>
            </a:extLst>
          </p:cNvPr>
          <p:cNvSpPr>
            <a:spLocks noGrp="1"/>
          </p:cNvSpPr>
          <p:nvPr>
            <p:ph type="sldNum" idx="12"/>
          </p:nvPr>
        </p:nvSpPr>
        <p:spPr/>
        <p:txBody>
          <a:bodyPr/>
          <a:lstStyle>
            <a:lvl1pPr>
              <a:defRPr/>
            </a:lvl1pPr>
          </a:lstStyle>
          <a:p>
            <a:fld id="{EDDB79F5-6DC3-4355-AEC7-D8BAEE71A818}" type="slidenum">
              <a:rPr lang="en-US" altLang="it-IT"/>
              <a:pPr/>
              <a:t>‹#›</a:t>
            </a:fld>
            <a:endParaRPr lang="en-US" altLang="it-IT"/>
          </a:p>
        </p:txBody>
      </p:sp>
    </p:spTree>
    <p:extLst>
      <p:ext uri="{BB962C8B-B14F-4D97-AF65-F5344CB8AC3E}">
        <p14:creationId xmlns:p14="http://schemas.microsoft.com/office/powerpoint/2010/main" val="2990807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F27E9-FD29-3BF2-2E11-6C28E6107F02}"/>
              </a:ext>
            </a:extLst>
          </p:cNvPr>
          <p:cNvSpPr>
            <a:spLocks noGrp="1"/>
          </p:cNvSpPr>
          <p:nvPr>
            <p:ph type="title"/>
          </p:nvPr>
        </p:nvSpPr>
        <p:spPr/>
        <p:txBody>
          <a:bodyPr/>
          <a:lstStyle/>
          <a:p>
            <a:r>
              <a:rPr lang="en-US"/>
              <a:t>Click to edit Master title style</a:t>
            </a:r>
            <a:endParaRPr lang="it-IT"/>
          </a:p>
        </p:txBody>
      </p:sp>
      <p:sp>
        <p:nvSpPr>
          <p:cNvPr id="3" name="Content Placeholder 2">
            <a:extLst>
              <a:ext uri="{FF2B5EF4-FFF2-40B4-BE49-F238E27FC236}">
                <a16:creationId xmlns:a16="http://schemas.microsoft.com/office/drawing/2014/main" id="{7CB08303-CF6C-A14F-F62D-B5D2A8AC009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Date Placeholder 3">
            <a:extLst>
              <a:ext uri="{FF2B5EF4-FFF2-40B4-BE49-F238E27FC236}">
                <a16:creationId xmlns:a16="http://schemas.microsoft.com/office/drawing/2014/main" id="{3BB0103F-EF6F-52AA-656F-79548AEFCAAA}"/>
              </a:ext>
            </a:extLst>
          </p:cNvPr>
          <p:cNvSpPr>
            <a:spLocks noGrp="1"/>
          </p:cNvSpPr>
          <p:nvPr>
            <p:ph type="dt" idx="10"/>
          </p:nvPr>
        </p:nvSpPr>
        <p:spPr/>
        <p:txBody>
          <a:bodyPr/>
          <a:lstStyle>
            <a:lvl1pPr>
              <a:defRPr/>
            </a:lvl1pPr>
          </a:lstStyle>
          <a:p>
            <a:endParaRPr lang="en-US" altLang="it-IT"/>
          </a:p>
        </p:txBody>
      </p:sp>
      <p:sp>
        <p:nvSpPr>
          <p:cNvPr id="5" name="Footer Placeholder 4">
            <a:extLst>
              <a:ext uri="{FF2B5EF4-FFF2-40B4-BE49-F238E27FC236}">
                <a16:creationId xmlns:a16="http://schemas.microsoft.com/office/drawing/2014/main" id="{83E8E50B-2E6C-1463-F9FB-FD240CB0C809}"/>
              </a:ext>
            </a:extLst>
          </p:cNvPr>
          <p:cNvSpPr>
            <a:spLocks noGrp="1"/>
          </p:cNvSpPr>
          <p:nvPr>
            <p:ph type="ftr" idx="11"/>
          </p:nvPr>
        </p:nvSpPr>
        <p:spPr/>
        <p:txBody>
          <a:bodyPr/>
          <a:lstStyle>
            <a:lvl1pPr>
              <a:defRPr/>
            </a:lvl1pPr>
          </a:lstStyle>
          <a:p>
            <a:endParaRPr lang="en-US" altLang="it-IT"/>
          </a:p>
        </p:txBody>
      </p:sp>
      <p:sp>
        <p:nvSpPr>
          <p:cNvPr id="6" name="Slide Number Placeholder 5">
            <a:extLst>
              <a:ext uri="{FF2B5EF4-FFF2-40B4-BE49-F238E27FC236}">
                <a16:creationId xmlns:a16="http://schemas.microsoft.com/office/drawing/2014/main" id="{4D804969-65E3-214E-E304-5AF57DD88E32}"/>
              </a:ext>
            </a:extLst>
          </p:cNvPr>
          <p:cNvSpPr>
            <a:spLocks noGrp="1"/>
          </p:cNvSpPr>
          <p:nvPr>
            <p:ph type="sldNum" idx="12"/>
          </p:nvPr>
        </p:nvSpPr>
        <p:spPr/>
        <p:txBody>
          <a:bodyPr/>
          <a:lstStyle>
            <a:lvl1pPr>
              <a:defRPr/>
            </a:lvl1pPr>
          </a:lstStyle>
          <a:p>
            <a:fld id="{C3DE00BF-5312-4748-B5FD-1EBBB3A1FD26}" type="slidenum">
              <a:rPr lang="en-US" altLang="it-IT"/>
              <a:pPr/>
              <a:t>‹#›</a:t>
            </a:fld>
            <a:endParaRPr lang="en-US" altLang="it-IT"/>
          </a:p>
        </p:txBody>
      </p:sp>
    </p:spTree>
    <p:extLst>
      <p:ext uri="{BB962C8B-B14F-4D97-AF65-F5344CB8AC3E}">
        <p14:creationId xmlns:p14="http://schemas.microsoft.com/office/powerpoint/2010/main" val="1395986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8AF1C-8CF1-E78E-88B2-BD7180FAE573}"/>
              </a:ext>
            </a:extLst>
          </p:cNvPr>
          <p:cNvSpPr>
            <a:spLocks noGrp="1"/>
          </p:cNvSpPr>
          <p:nvPr>
            <p:ph type="title"/>
          </p:nvPr>
        </p:nvSpPr>
        <p:spPr>
          <a:xfrm>
            <a:off x="687388" y="1884363"/>
            <a:ext cx="8694737" cy="3144837"/>
          </a:xfrm>
        </p:spPr>
        <p:txBody>
          <a:bodyPr anchor="b"/>
          <a:lstStyle>
            <a:lvl1pPr>
              <a:defRPr sz="6000"/>
            </a:lvl1pPr>
          </a:lstStyle>
          <a:p>
            <a:r>
              <a:rPr lang="en-US"/>
              <a:t>Click to edit Master title style</a:t>
            </a:r>
            <a:endParaRPr lang="it-IT"/>
          </a:p>
        </p:txBody>
      </p:sp>
      <p:sp>
        <p:nvSpPr>
          <p:cNvPr id="3" name="Text Placeholder 2">
            <a:extLst>
              <a:ext uri="{FF2B5EF4-FFF2-40B4-BE49-F238E27FC236}">
                <a16:creationId xmlns:a16="http://schemas.microsoft.com/office/drawing/2014/main" id="{48861A6C-C28E-4856-C5AF-F53E974A34BB}"/>
              </a:ext>
            </a:extLst>
          </p:cNvPr>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AEA9FCE4-E45B-9A2E-10D0-7EF50E5A3F0C}"/>
              </a:ext>
            </a:extLst>
          </p:cNvPr>
          <p:cNvSpPr>
            <a:spLocks noGrp="1"/>
          </p:cNvSpPr>
          <p:nvPr>
            <p:ph type="dt" idx="10"/>
          </p:nvPr>
        </p:nvSpPr>
        <p:spPr/>
        <p:txBody>
          <a:bodyPr/>
          <a:lstStyle>
            <a:lvl1pPr>
              <a:defRPr/>
            </a:lvl1pPr>
          </a:lstStyle>
          <a:p>
            <a:endParaRPr lang="en-US" altLang="it-IT"/>
          </a:p>
        </p:txBody>
      </p:sp>
      <p:sp>
        <p:nvSpPr>
          <p:cNvPr id="5" name="Footer Placeholder 4">
            <a:extLst>
              <a:ext uri="{FF2B5EF4-FFF2-40B4-BE49-F238E27FC236}">
                <a16:creationId xmlns:a16="http://schemas.microsoft.com/office/drawing/2014/main" id="{1B9AF736-CA69-486D-F66D-719DD8B78466}"/>
              </a:ext>
            </a:extLst>
          </p:cNvPr>
          <p:cNvSpPr>
            <a:spLocks noGrp="1"/>
          </p:cNvSpPr>
          <p:nvPr>
            <p:ph type="ftr" idx="11"/>
          </p:nvPr>
        </p:nvSpPr>
        <p:spPr/>
        <p:txBody>
          <a:bodyPr/>
          <a:lstStyle>
            <a:lvl1pPr>
              <a:defRPr/>
            </a:lvl1pPr>
          </a:lstStyle>
          <a:p>
            <a:endParaRPr lang="en-US" altLang="it-IT"/>
          </a:p>
        </p:txBody>
      </p:sp>
      <p:sp>
        <p:nvSpPr>
          <p:cNvPr id="6" name="Slide Number Placeholder 5">
            <a:extLst>
              <a:ext uri="{FF2B5EF4-FFF2-40B4-BE49-F238E27FC236}">
                <a16:creationId xmlns:a16="http://schemas.microsoft.com/office/drawing/2014/main" id="{96D1D27E-7686-A638-B3A4-400FE0A40BC6}"/>
              </a:ext>
            </a:extLst>
          </p:cNvPr>
          <p:cNvSpPr>
            <a:spLocks noGrp="1"/>
          </p:cNvSpPr>
          <p:nvPr>
            <p:ph type="sldNum" idx="12"/>
          </p:nvPr>
        </p:nvSpPr>
        <p:spPr/>
        <p:txBody>
          <a:bodyPr/>
          <a:lstStyle>
            <a:lvl1pPr>
              <a:defRPr/>
            </a:lvl1pPr>
          </a:lstStyle>
          <a:p>
            <a:fld id="{C22B911F-7499-4E40-9628-F98E0ABD8D66}" type="slidenum">
              <a:rPr lang="en-US" altLang="it-IT"/>
              <a:pPr/>
              <a:t>‹#›</a:t>
            </a:fld>
            <a:endParaRPr lang="en-US" altLang="it-IT"/>
          </a:p>
        </p:txBody>
      </p:sp>
    </p:spTree>
    <p:extLst>
      <p:ext uri="{BB962C8B-B14F-4D97-AF65-F5344CB8AC3E}">
        <p14:creationId xmlns:p14="http://schemas.microsoft.com/office/powerpoint/2010/main" val="90102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7B258-F0DA-30C2-38B3-5317ADA7CBAA}"/>
              </a:ext>
            </a:extLst>
          </p:cNvPr>
          <p:cNvSpPr>
            <a:spLocks noGrp="1"/>
          </p:cNvSpPr>
          <p:nvPr>
            <p:ph type="title"/>
          </p:nvPr>
        </p:nvSpPr>
        <p:spPr/>
        <p:txBody>
          <a:bodyPr/>
          <a:lstStyle/>
          <a:p>
            <a:r>
              <a:rPr lang="en-US"/>
              <a:t>Click to edit Master title style</a:t>
            </a:r>
            <a:endParaRPr lang="it-IT"/>
          </a:p>
        </p:txBody>
      </p:sp>
      <p:sp>
        <p:nvSpPr>
          <p:cNvPr id="3" name="Content Placeholder 2">
            <a:extLst>
              <a:ext uri="{FF2B5EF4-FFF2-40B4-BE49-F238E27FC236}">
                <a16:creationId xmlns:a16="http://schemas.microsoft.com/office/drawing/2014/main" id="{ECA68CDB-2A4E-1008-A322-653EE584E793}"/>
              </a:ext>
            </a:extLst>
          </p:cNvPr>
          <p:cNvSpPr>
            <a:spLocks noGrp="1"/>
          </p:cNvSpPr>
          <p:nvPr>
            <p:ph sz="half" idx="1"/>
          </p:nvPr>
        </p:nvSpPr>
        <p:spPr>
          <a:xfrm>
            <a:off x="503238" y="1768475"/>
            <a:ext cx="4457700" cy="4383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Content Placeholder 3">
            <a:extLst>
              <a:ext uri="{FF2B5EF4-FFF2-40B4-BE49-F238E27FC236}">
                <a16:creationId xmlns:a16="http://schemas.microsoft.com/office/drawing/2014/main" id="{7760F253-025A-0BE2-25DB-249EE2145752}"/>
              </a:ext>
            </a:extLst>
          </p:cNvPr>
          <p:cNvSpPr>
            <a:spLocks noGrp="1"/>
          </p:cNvSpPr>
          <p:nvPr>
            <p:ph sz="half" idx="2"/>
          </p:nvPr>
        </p:nvSpPr>
        <p:spPr>
          <a:xfrm>
            <a:off x="5113338" y="1768475"/>
            <a:ext cx="4459287" cy="4383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5" name="Date Placeholder 4">
            <a:extLst>
              <a:ext uri="{FF2B5EF4-FFF2-40B4-BE49-F238E27FC236}">
                <a16:creationId xmlns:a16="http://schemas.microsoft.com/office/drawing/2014/main" id="{FF129B02-867A-A41B-2E5B-6E2BD25499AC}"/>
              </a:ext>
            </a:extLst>
          </p:cNvPr>
          <p:cNvSpPr>
            <a:spLocks noGrp="1"/>
          </p:cNvSpPr>
          <p:nvPr>
            <p:ph type="dt" idx="10"/>
          </p:nvPr>
        </p:nvSpPr>
        <p:spPr/>
        <p:txBody>
          <a:bodyPr/>
          <a:lstStyle>
            <a:lvl1pPr>
              <a:defRPr/>
            </a:lvl1pPr>
          </a:lstStyle>
          <a:p>
            <a:endParaRPr lang="en-US" altLang="it-IT"/>
          </a:p>
        </p:txBody>
      </p:sp>
      <p:sp>
        <p:nvSpPr>
          <p:cNvPr id="6" name="Footer Placeholder 5">
            <a:extLst>
              <a:ext uri="{FF2B5EF4-FFF2-40B4-BE49-F238E27FC236}">
                <a16:creationId xmlns:a16="http://schemas.microsoft.com/office/drawing/2014/main" id="{F789F182-A4D4-8508-0E2B-E8113D4A77A8}"/>
              </a:ext>
            </a:extLst>
          </p:cNvPr>
          <p:cNvSpPr>
            <a:spLocks noGrp="1"/>
          </p:cNvSpPr>
          <p:nvPr>
            <p:ph type="ftr" idx="11"/>
          </p:nvPr>
        </p:nvSpPr>
        <p:spPr/>
        <p:txBody>
          <a:bodyPr/>
          <a:lstStyle>
            <a:lvl1pPr>
              <a:defRPr/>
            </a:lvl1pPr>
          </a:lstStyle>
          <a:p>
            <a:endParaRPr lang="en-US" altLang="it-IT"/>
          </a:p>
        </p:txBody>
      </p:sp>
      <p:sp>
        <p:nvSpPr>
          <p:cNvPr id="7" name="Slide Number Placeholder 6">
            <a:extLst>
              <a:ext uri="{FF2B5EF4-FFF2-40B4-BE49-F238E27FC236}">
                <a16:creationId xmlns:a16="http://schemas.microsoft.com/office/drawing/2014/main" id="{FA457644-22EB-3701-127F-6A0874C52DCB}"/>
              </a:ext>
            </a:extLst>
          </p:cNvPr>
          <p:cNvSpPr>
            <a:spLocks noGrp="1"/>
          </p:cNvSpPr>
          <p:nvPr>
            <p:ph type="sldNum" idx="12"/>
          </p:nvPr>
        </p:nvSpPr>
        <p:spPr/>
        <p:txBody>
          <a:bodyPr/>
          <a:lstStyle>
            <a:lvl1pPr>
              <a:defRPr/>
            </a:lvl1pPr>
          </a:lstStyle>
          <a:p>
            <a:fld id="{F6F71F0A-88C5-458F-B979-E60CF2A73BD3}" type="slidenum">
              <a:rPr lang="en-US" altLang="it-IT"/>
              <a:pPr/>
              <a:t>‹#›</a:t>
            </a:fld>
            <a:endParaRPr lang="en-US" altLang="it-IT"/>
          </a:p>
        </p:txBody>
      </p:sp>
    </p:spTree>
    <p:extLst>
      <p:ext uri="{BB962C8B-B14F-4D97-AF65-F5344CB8AC3E}">
        <p14:creationId xmlns:p14="http://schemas.microsoft.com/office/powerpoint/2010/main" val="1057071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8B4E4-5CAE-F4D6-3122-29C805116DC5}"/>
              </a:ext>
            </a:extLst>
          </p:cNvPr>
          <p:cNvSpPr>
            <a:spLocks noGrp="1"/>
          </p:cNvSpPr>
          <p:nvPr>
            <p:ph type="title"/>
          </p:nvPr>
        </p:nvSpPr>
        <p:spPr>
          <a:xfrm>
            <a:off x="693738" y="403225"/>
            <a:ext cx="8694737" cy="1460500"/>
          </a:xfrm>
        </p:spPr>
        <p:txBody>
          <a:bodyPr/>
          <a:lstStyle/>
          <a:p>
            <a:r>
              <a:rPr lang="en-US"/>
              <a:t>Click to edit Master title style</a:t>
            </a:r>
            <a:endParaRPr lang="it-IT"/>
          </a:p>
        </p:txBody>
      </p:sp>
      <p:sp>
        <p:nvSpPr>
          <p:cNvPr id="3" name="Text Placeholder 2">
            <a:extLst>
              <a:ext uri="{FF2B5EF4-FFF2-40B4-BE49-F238E27FC236}">
                <a16:creationId xmlns:a16="http://schemas.microsoft.com/office/drawing/2014/main" id="{D9F45C93-153E-97A0-E33E-434401210803}"/>
              </a:ext>
            </a:extLst>
          </p:cNvPr>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2AA6DA-7B57-6230-0A89-037867E6F431}"/>
              </a:ext>
            </a:extLst>
          </p:cNvPr>
          <p:cNvSpPr>
            <a:spLocks noGrp="1"/>
          </p:cNvSpPr>
          <p:nvPr>
            <p:ph sz="half" idx="2"/>
          </p:nvPr>
        </p:nvSpPr>
        <p:spPr>
          <a:xfrm>
            <a:off x="693738" y="2760663"/>
            <a:ext cx="4265612" cy="4062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5" name="Text Placeholder 4">
            <a:extLst>
              <a:ext uri="{FF2B5EF4-FFF2-40B4-BE49-F238E27FC236}">
                <a16:creationId xmlns:a16="http://schemas.microsoft.com/office/drawing/2014/main" id="{EB69100B-D10A-D488-ED7F-F5D151794006}"/>
              </a:ext>
            </a:extLst>
          </p:cNvPr>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4F0D08-7149-5B84-EF17-B9FD2737493D}"/>
              </a:ext>
            </a:extLst>
          </p:cNvPr>
          <p:cNvSpPr>
            <a:spLocks noGrp="1"/>
          </p:cNvSpPr>
          <p:nvPr>
            <p:ph sz="quarter" idx="4"/>
          </p:nvPr>
        </p:nvSpPr>
        <p:spPr>
          <a:xfrm>
            <a:off x="5103813" y="2760663"/>
            <a:ext cx="4284662" cy="4062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7" name="Date Placeholder 6">
            <a:extLst>
              <a:ext uri="{FF2B5EF4-FFF2-40B4-BE49-F238E27FC236}">
                <a16:creationId xmlns:a16="http://schemas.microsoft.com/office/drawing/2014/main" id="{BE41280D-0B7A-061D-B67D-5F640B830D81}"/>
              </a:ext>
            </a:extLst>
          </p:cNvPr>
          <p:cNvSpPr>
            <a:spLocks noGrp="1"/>
          </p:cNvSpPr>
          <p:nvPr>
            <p:ph type="dt" idx="10"/>
          </p:nvPr>
        </p:nvSpPr>
        <p:spPr/>
        <p:txBody>
          <a:bodyPr/>
          <a:lstStyle>
            <a:lvl1pPr>
              <a:defRPr/>
            </a:lvl1pPr>
          </a:lstStyle>
          <a:p>
            <a:endParaRPr lang="en-US" altLang="it-IT"/>
          </a:p>
        </p:txBody>
      </p:sp>
      <p:sp>
        <p:nvSpPr>
          <p:cNvPr id="8" name="Footer Placeholder 7">
            <a:extLst>
              <a:ext uri="{FF2B5EF4-FFF2-40B4-BE49-F238E27FC236}">
                <a16:creationId xmlns:a16="http://schemas.microsoft.com/office/drawing/2014/main" id="{E18B8F73-EF4A-A438-44CC-101728DED67F}"/>
              </a:ext>
            </a:extLst>
          </p:cNvPr>
          <p:cNvSpPr>
            <a:spLocks noGrp="1"/>
          </p:cNvSpPr>
          <p:nvPr>
            <p:ph type="ftr" idx="11"/>
          </p:nvPr>
        </p:nvSpPr>
        <p:spPr/>
        <p:txBody>
          <a:bodyPr/>
          <a:lstStyle>
            <a:lvl1pPr>
              <a:defRPr/>
            </a:lvl1pPr>
          </a:lstStyle>
          <a:p>
            <a:endParaRPr lang="en-US" altLang="it-IT"/>
          </a:p>
        </p:txBody>
      </p:sp>
      <p:sp>
        <p:nvSpPr>
          <p:cNvPr id="9" name="Slide Number Placeholder 8">
            <a:extLst>
              <a:ext uri="{FF2B5EF4-FFF2-40B4-BE49-F238E27FC236}">
                <a16:creationId xmlns:a16="http://schemas.microsoft.com/office/drawing/2014/main" id="{1FD5180E-8051-0F37-D293-9BB2AD094400}"/>
              </a:ext>
            </a:extLst>
          </p:cNvPr>
          <p:cNvSpPr>
            <a:spLocks noGrp="1"/>
          </p:cNvSpPr>
          <p:nvPr>
            <p:ph type="sldNum" idx="12"/>
          </p:nvPr>
        </p:nvSpPr>
        <p:spPr/>
        <p:txBody>
          <a:bodyPr/>
          <a:lstStyle>
            <a:lvl1pPr>
              <a:defRPr/>
            </a:lvl1pPr>
          </a:lstStyle>
          <a:p>
            <a:fld id="{80A6BAB8-B3EA-40BE-8208-8690595ADB81}" type="slidenum">
              <a:rPr lang="en-US" altLang="it-IT"/>
              <a:pPr/>
              <a:t>‹#›</a:t>
            </a:fld>
            <a:endParaRPr lang="en-US" altLang="it-IT"/>
          </a:p>
        </p:txBody>
      </p:sp>
    </p:spTree>
    <p:extLst>
      <p:ext uri="{BB962C8B-B14F-4D97-AF65-F5344CB8AC3E}">
        <p14:creationId xmlns:p14="http://schemas.microsoft.com/office/powerpoint/2010/main" val="836359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50C88-9E68-D3E0-70FA-06738341874B}"/>
              </a:ext>
            </a:extLst>
          </p:cNvPr>
          <p:cNvSpPr>
            <a:spLocks noGrp="1"/>
          </p:cNvSpPr>
          <p:nvPr>
            <p:ph type="title"/>
          </p:nvPr>
        </p:nvSpPr>
        <p:spPr/>
        <p:txBody>
          <a:bodyPr/>
          <a:lstStyle/>
          <a:p>
            <a:r>
              <a:rPr lang="en-US"/>
              <a:t>Click to edit Master title style</a:t>
            </a:r>
            <a:endParaRPr lang="it-IT"/>
          </a:p>
        </p:txBody>
      </p:sp>
      <p:sp>
        <p:nvSpPr>
          <p:cNvPr id="3" name="Date Placeholder 2">
            <a:extLst>
              <a:ext uri="{FF2B5EF4-FFF2-40B4-BE49-F238E27FC236}">
                <a16:creationId xmlns:a16="http://schemas.microsoft.com/office/drawing/2014/main" id="{86D7B8C5-D18D-EA4F-6104-C6BC131486F8}"/>
              </a:ext>
            </a:extLst>
          </p:cNvPr>
          <p:cNvSpPr>
            <a:spLocks noGrp="1"/>
          </p:cNvSpPr>
          <p:nvPr>
            <p:ph type="dt" idx="10"/>
          </p:nvPr>
        </p:nvSpPr>
        <p:spPr/>
        <p:txBody>
          <a:bodyPr/>
          <a:lstStyle>
            <a:lvl1pPr>
              <a:defRPr/>
            </a:lvl1pPr>
          </a:lstStyle>
          <a:p>
            <a:endParaRPr lang="en-US" altLang="it-IT"/>
          </a:p>
        </p:txBody>
      </p:sp>
      <p:sp>
        <p:nvSpPr>
          <p:cNvPr id="4" name="Footer Placeholder 3">
            <a:extLst>
              <a:ext uri="{FF2B5EF4-FFF2-40B4-BE49-F238E27FC236}">
                <a16:creationId xmlns:a16="http://schemas.microsoft.com/office/drawing/2014/main" id="{3CE4CEB0-B13C-CB9B-D0A7-B8ABB70BB7AB}"/>
              </a:ext>
            </a:extLst>
          </p:cNvPr>
          <p:cNvSpPr>
            <a:spLocks noGrp="1"/>
          </p:cNvSpPr>
          <p:nvPr>
            <p:ph type="ftr" idx="11"/>
          </p:nvPr>
        </p:nvSpPr>
        <p:spPr/>
        <p:txBody>
          <a:bodyPr/>
          <a:lstStyle>
            <a:lvl1pPr>
              <a:defRPr/>
            </a:lvl1pPr>
          </a:lstStyle>
          <a:p>
            <a:endParaRPr lang="en-US" altLang="it-IT"/>
          </a:p>
        </p:txBody>
      </p:sp>
      <p:sp>
        <p:nvSpPr>
          <p:cNvPr id="5" name="Slide Number Placeholder 4">
            <a:extLst>
              <a:ext uri="{FF2B5EF4-FFF2-40B4-BE49-F238E27FC236}">
                <a16:creationId xmlns:a16="http://schemas.microsoft.com/office/drawing/2014/main" id="{A4B16305-4F81-8EDA-1B27-306FEEAE9A9E}"/>
              </a:ext>
            </a:extLst>
          </p:cNvPr>
          <p:cNvSpPr>
            <a:spLocks noGrp="1"/>
          </p:cNvSpPr>
          <p:nvPr>
            <p:ph type="sldNum" idx="12"/>
          </p:nvPr>
        </p:nvSpPr>
        <p:spPr/>
        <p:txBody>
          <a:bodyPr/>
          <a:lstStyle>
            <a:lvl1pPr>
              <a:defRPr/>
            </a:lvl1pPr>
          </a:lstStyle>
          <a:p>
            <a:fld id="{2A87060F-B886-4BA2-9BE5-81665CC47EF2}" type="slidenum">
              <a:rPr lang="en-US" altLang="it-IT"/>
              <a:pPr/>
              <a:t>‹#›</a:t>
            </a:fld>
            <a:endParaRPr lang="en-US" altLang="it-IT"/>
          </a:p>
        </p:txBody>
      </p:sp>
    </p:spTree>
    <p:extLst>
      <p:ext uri="{BB962C8B-B14F-4D97-AF65-F5344CB8AC3E}">
        <p14:creationId xmlns:p14="http://schemas.microsoft.com/office/powerpoint/2010/main" val="2537870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0FEB7C-1A5F-8C36-6B15-D1D61E080B17}"/>
              </a:ext>
            </a:extLst>
          </p:cNvPr>
          <p:cNvSpPr>
            <a:spLocks noGrp="1"/>
          </p:cNvSpPr>
          <p:nvPr>
            <p:ph type="dt" idx="10"/>
          </p:nvPr>
        </p:nvSpPr>
        <p:spPr/>
        <p:txBody>
          <a:bodyPr/>
          <a:lstStyle>
            <a:lvl1pPr>
              <a:defRPr/>
            </a:lvl1pPr>
          </a:lstStyle>
          <a:p>
            <a:endParaRPr lang="en-US" altLang="it-IT"/>
          </a:p>
        </p:txBody>
      </p:sp>
      <p:sp>
        <p:nvSpPr>
          <p:cNvPr id="3" name="Footer Placeholder 2">
            <a:extLst>
              <a:ext uri="{FF2B5EF4-FFF2-40B4-BE49-F238E27FC236}">
                <a16:creationId xmlns:a16="http://schemas.microsoft.com/office/drawing/2014/main" id="{3EF72C61-B7C2-CA94-3ED3-0E6755D3DCA9}"/>
              </a:ext>
            </a:extLst>
          </p:cNvPr>
          <p:cNvSpPr>
            <a:spLocks noGrp="1"/>
          </p:cNvSpPr>
          <p:nvPr>
            <p:ph type="ftr" idx="11"/>
          </p:nvPr>
        </p:nvSpPr>
        <p:spPr/>
        <p:txBody>
          <a:bodyPr/>
          <a:lstStyle>
            <a:lvl1pPr>
              <a:defRPr/>
            </a:lvl1pPr>
          </a:lstStyle>
          <a:p>
            <a:endParaRPr lang="en-US" altLang="it-IT"/>
          </a:p>
        </p:txBody>
      </p:sp>
      <p:sp>
        <p:nvSpPr>
          <p:cNvPr id="4" name="Slide Number Placeholder 3">
            <a:extLst>
              <a:ext uri="{FF2B5EF4-FFF2-40B4-BE49-F238E27FC236}">
                <a16:creationId xmlns:a16="http://schemas.microsoft.com/office/drawing/2014/main" id="{3C010716-9BF1-7B02-69E8-2F92760A1D2E}"/>
              </a:ext>
            </a:extLst>
          </p:cNvPr>
          <p:cNvSpPr>
            <a:spLocks noGrp="1"/>
          </p:cNvSpPr>
          <p:nvPr>
            <p:ph type="sldNum" idx="12"/>
          </p:nvPr>
        </p:nvSpPr>
        <p:spPr/>
        <p:txBody>
          <a:bodyPr/>
          <a:lstStyle>
            <a:lvl1pPr>
              <a:defRPr/>
            </a:lvl1pPr>
          </a:lstStyle>
          <a:p>
            <a:fld id="{67EA2ACA-C7E4-412B-B13C-D950A10A1FFC}" type="slidenum">
              <a:rPr lang="en-US" altLang="it-IT"/>
              <a:pPr/>
              <a:t>‹#›</a:t>
            </a:fld>
            <a:endParaRPr lang="en-US" altLang="it-IT"/>
          </a:p>
        </p:txBody>
      </p:sp>
    </p:spTree>
    <p:extLst>
      <p:ext uri="{BB962C8B-B14F-4D97-AF65-F5344CB8AC3E}">
        <p14:creationId xmlns:p14="http://schemas.microsoft.com/office/powerpoint/2010/main" val="2142250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98E87-9D6E-E7EA-00A1-871F422A30B1}"/>
              </a:ext>
            </a:extLst>
          </p:cNvPr>
          <p:cNvSpPr>
            <a:spLocks noGrp="1"/>
          </p:cNvSpPr>
          <p:nvPr>
            <p:ph type="title"/>
          </p:nvPr>
        </p:nvSpPr>
        <p:spPr>
          <a:xfrm>
            <a:off x="693738" y="503238"/>
            <a:ext cx="3251200" cy="1765300"/>
          </a:xfrm>
        </p:spPr>
        <p:txBody>
          <a:bodyPr anchor="b"/>
          <a:lstStyle>
            <a:lvl1pPr>
              <a:defRPr sz="3200"/>
            </a:lvl1pPr>
          </a:lstStyle>
          <a:p>
            <a:r>
              <a:rPr lang="en-US"/>
              <a:t>Click to edit Master title style</a:t>
            </a:r>
            <a:endParaRPr lang="it-IT"/>
          </a:p>
        </p:txBody>
      </p:sp>
      <p:sp>
        <p:nvSpPr>
          <p:cNvPr id="3" name="Content Placeholder 2">
            <a:extLst>
              <a:ext uri="{FF2B5EF4-FFF2-40B4-BE49-F238E27FC236}">
                <a16:creationId xmlns:a16="http://schemas.microsoft.com/office/drawing/2014/main" id="{B44A33C0-4C6B-A4A5-4FCB-19CC91FF9B6A}"/>
              </a:ext>
            </a:extLst>
          </p:cNvPr>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Text Placeholder 3">
            <a:extLst>
              <a:ext uri="{FF2B5EF4-FFF2-40B4-BE49-F238E27FC236}">
                <a16:creationId xmlns:a16="http://schemas.microsoft.com/office/drawing/2014/main" id="{E677A43B-ACD0-0619-118C-B5FDD37550CA}"/>
              </a:ext>
            </a:extLst>
          </p:cNvPr>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93B22B-2102-D402-B833-E558C6143A7E}"/>
              </a:ext>
            </a:extLst>
          </p:cNvPr>
          <p:cNvSpPr>
            <a:spLocks noGrp="1"/>
          </p:cNvSpPr>
          <p:nvPr>
            <p:ph type="dt" idx="10"/>
          </p:nvPr>
        </p:nvSpPr>
        <p:spPr/>
        <p:txBody>
          <a:bodyPr/>
          <a:lstStyle>
            <a:lvl1pPr>
              <a:defRPr/>
            </a:lvl1pPr>
          </a:lstStyle>
          <a:p>
            <a:endParaRPr lang="en-US" altLang="it-IT"/>
          </a:p>
        </p:txBody>
      </p:sp>
      <p:sp>
        <p:nvSpPr>
          <p:cNvPr id="6" name="Footer Placeholder 5">
            <a:extLst>
              <a:ext uri="{FF2B5EF4-FFF2-40B4-BE49-F238E27FC236}">
                <a16:creationId xmlns:a16="http://schemas.microsoft.com/office/drawing/2014/main" id="{A3385D92-91D4-1046-080F-3B83B24FE98A}"/>
              </a:ext>
            </a:extLst>
          </p:cNvPr>
          <p:cNvSpPr>
            <a:spLocks noGrp="1"/>
          </p:cNvSpPr>
          <p:nvPr>
            <p:ph type="ftr" idx="11"/>
          </p:nvPr>
        </p:nvSpPr>
        <p:spPr/>
        <p:txBody>
          <a:bodyPr/>
          <a:lstStyle>
            <a:lvl1pPr>
              <a:defRPr/>
            </a:lvl1pPr>
          </a:lstStyle>
          <a:p>
            <a:endParaRPr lang="en-US" altLang="it-IT"/>
          </a:p>
        </p:txBody>
      </p:sp>
      <p:sp>
        <p:nvSpPr>
          <p:cNvPr id="7" name="Slide Number Placeholder 6">
            <a:extLst>
              <a:ext uri="{FF2B5EF4-FFF2-40B4-BE49-F238E27FC236}">
                <a16:creationId xmlns:a16="http://schemas.microsoft.com/office/drawing/2014/main" id="{059E1270-7B80-84DB-C4FB-9D94E557496A}"/>
              </a:ext>
            </a:extLst>
          </p:cNvPr>
          <p:cNvSpPr>
            <a:spLocks noGrp="1"/>
          </p:cNvSpPr>
          <p:nvPr>
            <p:ph type="sldNum" idx="12"/>
          </p:nvPr>
        </p:nvSpPr>
        <p:spPr/>
        <p:txBody>
          <a:bodyPr/>
          <a:lstStyle>
            <a:lvl1pPr>
              <a:defRPr/>
            </a:lvl1pPr>
          </a:lstStyle>
          <a:p>
            <a:fld id="{F6FE15A3-C1BB-45B6-B158-44F9DE91C49C}" type="slidenum">
              <a:rPr lang="en-US" altLang="it-IT"/>
              <a:pPr/>
              <a:t>‹#›</a:t>
            </a:fld>
            <a:endParaRPr lang="en-US" altLang="it-IT"/>
          </a:p>
        </p:txBody>
      </p:sp>
    </p:spTree>
    <p:extLst>
      <p:ext uri="{BB962C8B-B14F-4D97-AF65-F5344CB8AC3E}">
        <p14:creationId xmlns:p14="http://schemas.microsoft.com/office/powerpoint/2010/main" val="3582738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AA394-BD12-DB78-4849-DD6349568EA7}"/>
              </a:ext>
            </a:extLst>
          </p:cNvPr>
          <p:cNvSpPr>
            <a:spLocks noGrp="1"/>
          </p:cNvSpPr>
          <p:nvPr>
            <p:ph type="title"/>
          </p:nvPr>
        </p:nvSpPr>
        <p:spPr>
          <a:xfrm>
            <a:off x="693738" y="503238"/>
            <a:ext cx="3251200" cy="1765300"/>
          </a:xfrm>
        </p:spPr>
        <p:txBody>
          <a:bodyPr anchor="b"/>
          <a:lstStyle>
            <a:lvl1pPr>
              <a:defRPr sz="3200"/>
            </a:lvl1pPr>
          </a:lstStyle>
          <a:p>
            <a:r>
              <a:rPr lang="en-US"/>
              <a:t>Click to edit Master title style</a:t>
            </a:r>
            <a:endParaRPr lang="it-IT"/>
          </a:p>
        </p:txBody>
      </p:sp>
      <p:sp>
        <p:nvSpPr>
          <p:cNvPr id="3" name="Picture Placeholder 2">
            <a:extLst>
              <a:ext uri="{FF2B5EF4-FFF2-40B4-BE49-F238E27FC236}">
                <a16:creationId xmlns:a16="http://schemas.microsoft.com/office/drawing/2014/main" id="{05D7BE9F-7A5B-31C0-DF8F-3608C33B9229}"/>
              </a:ext>
            </a:extLst>
          </p:cNvPr>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Text Placeholder 3">
            <a:extLst>
              <a:ext uri="{FF2B5EF4-FFF2-40B4-BE49-F238E27FC236}">
                <a16:creationId xmlns:a16="http://schemas.microsoft.com/office/drawing/2014/main" id="{F73FF306-B87B-5695-41AB-6AC73505C9D9}"/>
              </a:ext>
            </a:extLst>
          </p:cNvPr>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8005F9-443E-C3EF-DC4D-44D46FF0D24E}"/>
              </a:ext>
            </a:extLst>
          </p:cNvPr>
          <p:cNvSpPr>
            <a:spLocks noGrp="1"/>
          </p:cNvSpPr>
          <p:nvPr>
            <p:ph type="dt" idx="10"/>
          </p:nvPr>
        </p:nvSpPr>
        <p:spPr/>
        <p:txBody>
          <a:bodyPr/>
          <a:lstStyle>
            <a:lvl1pPr>
              <a:defRPr/>
            </a:lvl1pPr>
          </a:lstStyle>
          <a:p>
            <a:endParaRPr lang="en-US" altLang="it-IT"/>
          </a:p>
        </p:txBody>
      </p:sp>
      <p:sp>
        <p:nvSpPr>
          <p:cNvPr id="6" name="Footer Placeholder 5">
            <a:extLst>
              <a:ext uri="{FF2B5EF4-FFF2-40B4-BE49-F238E27FC236}">
                <a16:creationId xmlns:a16="http://schemas.microsoft.com/office/drawing/2014/main" id="{C88DB30D-17E3-7593-2B8A-581E8F7B7942}"/>
              </a:ext>
            </a:extLst>
          </p:cNvPr>
          <p:cNvSpPr>
            <a:spLocks noGrp="1"/>
          </p:cNvSpPr>
          <p:nvPr>
            <p:ph type="ftr" idx="11"/>
          </p:nvPr>
        </p:nvSpPr>
        <p:spPr/>
        <p:txBody>
          <a:bodyPr/>
          <a:lstStyle>
            <a:lvl1pPr>
              <a:defRPr/>
            </a:lvl1pPr>
          </a:lstStyle>
          <a:p>
            <a:endParaRPr lang="en-US" altLang="it-IT"/>
          </a:p>
        </p:txBody>
      </p:sp>
      <p:sp>
        <p:nvSpPr>
          <p:cNvPr id="7" name="Slide Number Placeholder 6">
            <a:extLst>
              <a:ext uri="{FF2B5EF4-FFF2-40B4-BE49-F238E27FC236}">
                <a16:creationId xmlns:a16="http://schemas.microsoft.com/office/drawing/2014/main" id="{FDE6D53A-38B7-BA5E-F4A1-D8EB0EF2EAB8}"/>
              </a:ext>
            </a:extLst>
          </p:cNvPr>
          <p:cNvSpPr>
            <a:spLocks noGrp="1"/>
          </p:cNvSpPr>
          <p:nvPr>
            <p:ph type="sldNum" idx="12"/>
          </p:nvPr>
        </p:nvSpPr>
        <p:spPr/>
        <p:txBody>
          <a:bodyPr/>
          <a:lstStyle>
            <a:lvl1pPr>
              <a:defRPr/>
            </a:lvl1pPr>
          </a:lstStyle>
          <a:p>
            <a:fld id="{156D8648-76DE-4DF8-B181-448312A5A889}" type="slidenum">
              <a:rPr lang="en-US" altLang="it-IT"/>
              <a:pPr/>
              <a:t>‹#›</a:t>
            </a:fld>
            <a:endParaRPr lang="en-US" altLang="it-IT"/>
          </a:p>
        </p:txBody>
      </p:sp>
    </p:spTree>
    <p:extLst>
      <p:ext uri="{BB962C8B-B14F-4D97-AF65-F5344CB8AC3E}">
        <p14:creationId xmlns:p14="http://schemas.microsoft.com/office/powerpoint/2010/main" val="620389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68032-26C5-B907-46A9-082982E266A7}"/>
              </a:ext>
            </a:extLst>
          </p:cNvPr>
          <p:cNvSpPr>
            <a:spLocks noGrp="1"/>
          </p:cNvSpPr>
          <p:nvPr>
            <p:ph type="title"/>
          </p:nvPr>
        </p:nvSpPr>
        <p:spPr/>
        <p:txBody>
          <a:bodyPr/>
          <a:lstStyle/>
          <a:p>
            <a:r>
              <a:rPr lang="en-US"/>
              <a:t>Click to edit Master title style</a:t>
            </a:r>
            <a:endParaRPr lang="it-IT"/>
          </a:p>
        </p:txBody>
      </p:sp>
      <p:sp>
        <p:nvSpPr>
          <p:cNvPr id="3" name="Vertical Text Placeholder 2">
            <a:extLst>
              <a:ext uri="{FF2B5EF4-FFF2-40B4-BE49-F238E27FC236}">
                <a16:creationId xmlns:a16="http://schemas.microsoft.com/office/drawing/2014/main" id="{C8109F0C-C699-1D8C-F380-06DB228B20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Date Placeholder 3">
            <a:extLst>
              <a:ext uri="{FF2B5EF4-FFF2-40B4-BE49-F238E27FC236}">
                <a16:creationId xmlns:a16="http://schemas.microsoft.com/office/drawing/2014/main" id="{568ACF11-979E-E177-16F6-B6EC9F84AF98}"/>
              </a:ext>
            </a:extLst>
          </p:cNvPr>
          <p:cNvSpPr>
            <a:spLocks noGrp="1"/>
          </p:cNvSpPr>
          <p:nvPr>
            <p:ph type="dt" idx="10"/>
          </p:nvPr>
        </p:nvSpPr>
        <p:spPr/>
        <p:txBody>
          <a:bodyPr/>
          <a:lstStyle>
            <a:lvl1pPr>
              <a:defRPr/>
            </a:lvl1pPr>
          </a:lstStyle>
          <a:p>
            <a:endParaRPr lang="en-US" altLang="it-IT"/>
          </a:p>
        </p:txBody>
      </p:sp>
      <p:sp>
        <p:nvSpPr>
          <p:cNvPr id="5" name="Footer Placeholder 4">
            <a:extLst>
              <a:ext uri="{FF2B5EF4-FFF2-40B4-BE49-F238E27FC236}">
                <a16:creationId xmlns:a16="http://schemas.microsoft.com/office/drawing/2014/main" id="{D9C7E523-5A03-503F-AC68-5D93B3C39D0C}"/>
              </a:ext>
            </a:extLst>
          </p:cNvPr>
          <p:cNvSpPr>
            <a:spLocks noGrp="1"/>
          </p:cNvSpPr>
          <p:nvPr>
            <p:ph type="ftr" idx="11"/>
          </p:nvPr>
        </p:nvSpPr>
        <p:spPr/>
        <p:txBody>
          <a:bodyPr/>
          <a:lstStyle>
            <a:lvl1pPr>
              <a:defRPr/>
            </a:lvl1pPr>
          </a:lstStyle>
          <a:p>
            <a:endParaRPr lang="en-US" altLang="it-IT"/>
          </a:p>
        </p:txBody>
      </p:sp>
      <p:sp>
        <p:nvSpPr>
          <p:cNvPr id="6" name="Slide Number Placeholder 5">
            <a:extLst>
              <a:ext uri="{FF2B5EF4-FFF2-40B4-BE49-F238E27FC236}">
                <a16:creationId xmlns:a16="http://schemas.microsoft.com/office/drawing/2014/main" id="{FFEB5E32-DFA8-C853-103B-AEB95BA9C777}"/>
              </a:ext>
            </a:extLst>
          </p:cNvPr>
          <p:cNvSpPr>
            <a:spLocks noGrp="1"/>
          </p:cNvSpPr>
          <p:nvPr>
            <p:ph type="sldNum" idx="12"/>
          </p:nvPr>
        </p:nvSpPr>
        <p:spPr/>
        <p:txBody>
          <a:bodyPr/>
          <a:lstStyle>
            <a:lvl1pPr>
              <a:defRPr/>
            </a:lvl1pPr>
          </a:lstStyle>
          <a:p>
            <a:fld id="{B6F4896C-92F0-426B-B457-4CA663187DB4}" type="slidenum">
              <a:rPr lang="en-US" altLang="it-IT"/>
              <a:pPr/>
              <a:t>‹#›</a:t>
            </a:fld>
            <a:endParaRPr lang="en-US" altLang="it-IT"/>
          </a:p>
        </p:txBody>
      </p:sp>
    </p:spTree>
    <p:extLst>
      <p:ext uri="{BB962C8B-B14F-4D97-AF65-F5344CB8AC3E}">
        <p14:creationId xmlns:p14="http://schemas.microsoft.com/office/powerpoint/2010/main" val="1650882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690F7F-66AB-6589-554A-789016A544BA}"/>
              </a:ext>
            </a:extLst>
          </p:cNvPr>
          <p:cNvSpPr>
            <a:spLocks noGrp="1"/>
          </p:cNvSpPr>
          <p:nvPr>
            <p:ph type="title" orient="vert"/>
          </p:nvPr>
        </p:nvSpPr>
        <p:spPr>
          <a:xfrm>
            <a:off x="7305675" y="301625"/>
            <a:ext cx="2266950" cy="5849938"/>
          </a:xfrm>
        </p:spPr>
        <p:txBody>
          <a:bodyPr vert="eaVert"/>
          <a:lstStyle/>
          <a:p>
            <a:r>
              <a:rPr lang="en-US"/>
              <a:t>Click to edit Master title style</a:t>
            </a:r>
            <a:endParaRPr lang="it-IT"/>
          </a:p>
        </p:txBody>
      </p:sp>
      <p:sp>
        <p:nvSpPr>
          <p:cNvPr id="3" name="Vertical Text Placeholder 2">
            <a:extLst>
              <a:ext uri="{FF2B5EF4-FFF2-40B4-BE49-F238E27FC236}">
                <a16:creationId xmlns:a16="http://schemas.microsoft.com/office/drawing/2014/main" id="{A6195207-1E7C-FE3B-260F-8B0BFBB72354}"/>
              </a:ext>
            </a:extLst>
          </p:cNvPr>
          <p:cNvSpPr>
            <a:spLocks noGrp="1"/>
          </p:cNvSpPr>
          <p:nvPr>
            <p:ph type="body" orient="vert" idx="1"/>
          </p:nvPr>
        </p:nvSpPr>
        <p:spPr>
          <a:xfrm>
            <a:off x="503238" y="301625"/>
            <a:ext cx="6650037" cy="58499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Date Placeholder 3">
            <a:extLst>
              <a:ext uri="{FF2B5EF4-FFF2-40B4-BE49-F238E27FC236}">
                <a16:creationId xmlns:a16="http://schemas.microsoft.com/office/drawing/2014/main" id="{28E8E7B5-8758-48F7-DF97-EABD237D61BF}"/>
              </a:ext>
            </a:extLst>
          </p:cNvPr>
          <p:cNvSpPr>
            <a:spLocks noGrp="1"/>
          </p:cNvSpPr>
          <p:nvPr>
            <p:ph type="dt" idx="10"/>
          </p:nvPr>
        </p:nvSpPr>
        <p:spPr/>
        <p:txBody>
          <a:bodyPr/>
          <a:lstStyle>
            <a:lvl1pPr>
              <a:defRPr/>
            </a:lvl1pPr>
          </a:lstStyle>
          <a:p>
            <a:endParaRPr lang="en-US" altLang="it-IT"/>
          </a:p>
        </p:txBody>
      </p:sp>
      <p:sp>
        <p:nvSpPr>
          <p:cNvPr id="5" name="Footer Placeholder 4">
            <a:extLst>
              <a:ext uri="{FF2B5EF4-FFF2-40B4-BE49-F238E27FC236}">
                <a16:creationId xmlns:a16="http://schemas.microsoft.com/office/drawing/2014/main" id="{20DFFC6A-4EE4-F017-29B0-982A6A03833C}"/>
              </a:ext>
            </a:extLst>
          </p:cNvPr>
          <p:cNvSpPr>
            <a:spLocks noGrp="1"/>
          </p:cNvSpPr>
          <p:nvPr>
            <p:ph type="ftr" idx="11"/>
          </p:nvPr>
        </p:nvSpPr>
        <p:spPr/>
        <p:txBody>
          <a:bodyPr/>
          <a:lstStyle>
            <a:lvl1pPr>
              <a:defRPr/>
            </a:lvl1pPr>
          </a:lstStyle>
          <a:p>
            <a:endParaRPr lang="en-US" altLang="it-IT"/>
          </a:p>
        </p:txBody>
      </p:sp>
      <p:sp>
        <p:nvSpPr>
          <p:cNvPr id="6" name="Slide Number Placeholder 5">
            <a:extLst>
              <a:ext uri="{FF2B5EF4-FFF2-40B4-BE49-F238E27FC236}">
                <a16:creationId xmlns:a16="http://schemas.microsoft.com/office/drawing/2014/main" id="{797BAD9C-5687-8D07-7968-5F2E8C517A1C}"/>
              </a:ext>
            </a:extLst>
          </p:cNvPr>
          <p:cNvSpPr>
            <a:spLocks noGrp="1"/>
          </p:cNvSpPr>
          <p:nvPr>
            <p:ph type="sldNum" idx="12"/>
          </p:nvPr>
        </p:nvSpPr>
        <p:spPr/>
        <p:txBody>
          <a:bodyPr/>
          <a:lstStyle>
            <a:lvl1pPr>
              <a:defRPr/>
            </a:lvl1pPr>
          </a:lstStyle>
          <a:p>
            <a:fld id="{90510E5C-D8FB-4E7C-9BD2-C85F16A0F37E}" type="slidenum">
              <a:rPr lang="en-US" altLang="it-IT"/>
              <a:pPr/>
              <a:t>‹#›</a:t>
            </a:fld>
            <a:endParaRPr lang="en-US" altLang="it-IT"/>
          </a:p>
        </p:txBody>
      </p:sp>
    </p:spTree>
    <p:extLst>
      <p:ext uri="{BB962C8B-B14F-4D97-AF65-F5344CB8AC3E}">
        <p14:creationId xmlns:p14="http://schemas.microsoft.com/office/powerpoint/2010/main" val="3868952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5827B-E269-EB03-08C0-764904AA6F35}"/>
              </a:ext>
            </a:extLst>
          </p:cNvPr>
          <p:cNvSpPr>
            <a:spLocks noGrp="1"/>
          </p:cNvSpPr>
          <p:nvPr>
            <p:ph type="ctrTitle"/>
          </p:nvPr>
        </p:nvSpPr>
        <p:spPr>
          <a:xfrm>
            <a:off x="1260475" y="1236663"/>
            <a:ext cx="7559675" cy="2632075"/>
          </a:xfrm>
        </p:spPr>
        <p:txBody>
          <a:bodyPr anchor="b"/>
          <a:lstStyle>
            <a:lvl1pPr algn="ctr">
              <a:defRPr sz="6000"/>
            </a:lvl1pPr>
          </a:lstStyle>
          <a:p>
            <a:r>
              <a:rPr lang="en-US"/>
              <a:t>Click to edit Master title style</a:t>
            </a:r>
            <a:endParaRPr lang="it-IT"/>
          </a:p>
        </p:txBody>
      </p:sp>
      <p:sp>
        <p:nvSpPr>
          <p:cNvPr id="3" name="Subtitle 2">
            <a:extLst>
              <a:ext uri="{FF2B5EF4-FFF2-40B4-BE49-F238E27FC236}">
                <a16:creationId xmlns:a16="http://schemas.microsoft.com/office/drawing/2014/main" id="{E6CA49D5-7E20-5E72-4523-B5B5F92FD6B1}"/>
              </a:ext>
            </a:extLst>
          </p:cNvPr>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t-IT"/>
          </a:p>
        </p:txBody>
      </p:sp>
      <p:sp>
        <p:nvSpPr>
          <p:cNvPr id="4" name="Date Placeholder 3">
            <a:extLst>
              <a:ext uri="{FF2B5EF4-FFF2-40B4-BE49-F238E27FC236}">
                <a16:creationId xmlns:a16="http://schemas.microsoft.com/office/drawing/2014/main" id="{83A51D53-CD1D-8F89-319E-3A1ABBC130BB}"/>
              </a:ext>
            </a:extLst>
          </p:cNvPr>
          <p:cNvSpPr>
            <a:spLocks noGrp="1"/>
          </p:cNvSpPr>
          <p:nvPr>
            <p:ph type="dt" idx="10"/>
          </p:nvPr>
        </p:nvSpPr>
        <p:spPr/>
        <p:txBody>
          <a:bodyPr/>
          <a:lstStyle>
            <a:lvl1pPr>
              <a:defRPr/>
            </a:lvl1pPr>
          </a:lstStyle>
          <a:p>
            <a:endParaRPr lang="en-US" altLang="it-IT"/>
          </a:p>
        </p:txBody>
      </p:sp>
      <p:sp>
        <p:nvSpPr>
          <p:cNvPr id="5" name="Footer Placeholder 4">
            <a:extLst>
              <a:ext uri="{FF2B5EF4-FFF2-40B4-BE49-F238E27FC236}">
                <a16:creationId xmlns:a16="http://schemas.microsoft.com/office/drawing/2014/main" id="{150F3952-85D2-BD86-7D54-34C62645BF49}"/>
              </a:ext>
            </a:extLst>
          </p:cNvPr>
          <p:cNvSpPr>
            <a:spLocks noGrp="1"/>
          </p:cNvSpPr>
          <p:nvPr>
            <p:ph type="ftr" idx="11"/>
          </p:nvPr>
        </p:nvSpPr>
        <p:spPr/>
        <p:txBody>
          <a:bodyPr/>
          <a:lstStyle>
            <a:lvl1pPr>
              <a:defRPr/>
            </a:lvl1pPr>
          </a:lstStyle>
          <a:p>
            <a:endParaRPr lang="en-US" altLang="it-IT"/>
          </a:p>
        </p:txBody>
      </p:sp>
      <p:sp>
        <p:nvSpPr>
          <p:cNvPr id="6" name="Slide Number Placeholder 5">
            <a:extLst>
              <a:ext uri="{FF2B5EF4-FFF2-40B4-BE49-F238E27FC236}">
                <a16:creationId xmlns:a16="http://schemas.microsoft.com/office/drawing/2014/main" id="{094CD11B-F851-E96B-6674-064621AF8149}"/>
              </a:ext>
            </a:extLst>
          </p:cNvPr>
          <p:cNvSpPr>
            <a:spLocks noGrp="1"/>
          </p:cNvSpPr>
          <p:nvPr>
            <p:ph type="sldNum" idx="12"/>
          </p:nvPr>
        </p:nvSpPr>
        <p:spPr/>
        <p:txBody>
          <a:bodyPr/>
          <a:lstStyle>
            <a:lvl1pPr>
              <a:defRPr/>
            </a:lvl1pPr>
          </a:lstStyle>
          <a:p>
            <a:fld id="{A558BFCA-932B-4EE9-9CEB-CDFE1E3E43C2}" type="slidenum">
              <a:rPr lang="en-US" altLang="it-IT"/>
              <a:pPr/>
              <a:t>‹#›</a:t>
            </a:fld>
            <a:endParaRPr lang="en-US" altLang="it-IT"/>
          </a:p>
        </p:txBody>
      </p:sp>
    </p:spTree>
    <p:extLst>
      <p:ext uri="{BB962C8B-B14F-4D97-AF65-F5344CB8AC3E}">
        <p14:creationId xmlns:p14="http://schemas.microsoft.com/office/powerpoint/2010/main" val="26385194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81291-A9EC-665B-42AE-E5DE61063EFC}"/>
              </a:ext>
            </a:extLst>
          </p:cNvPr>
          <p:cNvSpPr>
            <a:spLocks noGrp="1"/>
          </p:cNvSpPr>
          <p:nvPr>
            <p:ph type="title"/>
          </p:nvPr>
        </p:nvSpPr>
        <p:spPr/>
        <p:txBody>
          <a:bodyPr/>
          <a:lstStyle/>
          <a:p>
            <a:r>
              <a:rPr lang="en-US"/>
              <a:t>Click to edit Master title style</a:t>
            </a:r>
            <a:endParaRPr lang="it-IT"/>
          </a:p>
        </p:txBody>
      </p:sp>
      <p:sp>
        <p:nvSpPr>
          <p:cNvPr id="3" name="Content Placeholder 2">
            <a:extLst>
              <a:ext uri="{FF2B5EF4-FFF2-40B4-BE49-F238E27FC236}">
                <a16:creationId xmlns:a16="http://schemas.microsoft.com/office/drawing/2014/main" id="{088D17AA-AB86-D4EB-0C8A-9ADA63F7FE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Date Placeholder 3">
            <a:extLst>
              <a:ext uri="{FF2B5EF4-FFF2-40B4-BE49-F238E27FC236}">
                <a16:creationId xmlns:a16="http://schemas.microsoft.com/office/drawing/2014/main" id="{461B5005-ABD4-3130-899C-EAA96430D970}"/>
              </a:ext>
            </a:extLst>
          </p:cNvPr>
          <p:cNvSpPr>
            <a:spLocks noGrp="1"/>
          </p:cNvSpPr>
          <p:nvPr>
            <p:ph type="dt" idx="10"/>
          </p:nvPr>
        </p:nvSpPr>
        <p:spPr/>
        <p:txBody>
          <a:bodyPr/>
          <a:lstStyle>
            <a:lvl1pPr>
              <a:defRPr/>
            </a:lvl1pPr>
          </a:lstStyle>
          <a:p>
            <a:endParaRPr lang="en-US" altLang="it-IT"/>
          </a:p>
        </p:txBody>
      </p:sp>
      <p:sp>
        <p:nvSpPr>
          <p:cNvPr id="5" name="Footer Placeholder 4">
            <a:extLst>
              <a:ext uri="{FF2B5EF4-FFF2-40B4-BE49-F238E27FC236}">
                <a16:creationId xmlns:a16="http://schemas.microsoft.com/office/drawing/2014/main" id="{EF15C972-4DC2-EEA5-4C4C-CFB53430B7D0}"/>
              </a:ext>
            </a:extLst>
          </p:cNvPr>
          <p:cNvSpPr>
            <a:spLocks noGrp="1"/>
          </p:cNvSpPr>
          <p:nvPr>
            <p:ph type="ftr" idx="11"/>
          </p:nvPr>
        </p:nvSpPr>
        <p:spPr/>
        <p:txBody>
          <a:bodyPr/>
          <a:lstStyle>
            <a:lvl1pPr>
              <a:defRPr/>
            </a:lvl1pPr>
          </a:lstStyle>
          <a:p>
            <a:endParaRPr lang="en-US" altLang="it-IT"/>
          </a:p>
        </p:txBody>
      </p:sp>
      <p:sp>
        <p:nvSpPr>
          <p:cNvPr id="6" name="Slide Number Placeholder 5">
            <a:extLst>
              <a:ext uri="{FF2B5EF4-FFF2-40B4-BE49-F238E27FC236}">
                <a16:creationId xmlns:a16="http://schemas.microsoft.com/office/drawing/2014/main" id="{DD83E5AD-A1EA-986E-7D27-74F65EA539AC}"/>
              </a:ext>
            </a:extLst>
          </p:cNvPr>
          <p:cNvSpPr>
            <a:spLocks noGrp="1"/>
          </p:cNvSpPr>
          <p:nvPr>
            <p:ph type="sldNum" idx="12"/>
          </p:nvPr>
        </p:nvSpPr>
        <p:spPr/>
        <p:txBody>
          <a:bodyPr/>
          <a:lstStyle>
            <a:lvl1pPr>
              <a:defRPr/>
            </a:lvl1pPr>
          </a:lstStyle>
          <a:p>
            <a:fld id="{68BE6247-B24E-47C9-9E1D-237E7AFA66ED}" type="slidenum">
              <a:rPr lang="en-US" altLang="it-IT"/>
              <a:pPr/>
              <a:t>‹#›</a:t>
            </a:fld>
            <a:endParaRPr lang="en-US" altLang="it-IT"/>
          </a:p>
        </p:txBody>
      </p:sp>
    </p:spTree>
    <p:extLst>
      <p:ext uri="{BB962C8B-B14F-4D97-AF65-F5344CB8AC3E}">
        <p14:creationId xmlns:p14="http://schemas.microsoft.com/office/powerpoint/2010/main" val="39055090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C9F75-841B-FDF5-67B6-D0FC422EDCC9}"/>
              </a:ext>
            </a:extLst>
          </p:cNvPr>
          <p:cNvSpPr>
            <a:spLocks noGrp="1"/>
          </p:cNvSpPr>
          <p:nvPr>
            <p:ph type="title"/>
          </p:nvPr>
        </p:nvSpPr>
        <p:spPr>
          <a:xfrm>
            <a:off x="687388" y="1884363"/>
            <a:ext cx="8694737" cy="3144837"/>
          </a:xfrm>
        </p:spPr>
        <p:txBody>
          <a:bodyPr anchor="b"/>
          <a:lstStyle>
            <a:lvl1pPr>
              <a:defRPr sz="6000"/>
            </a:lvl1pPr>
          </a:lstStyle>
          <a:p>
            <a:r>
              <a:rPr lang="en-US"/>
              <a:t>Click to edit Master title style</a:t>
            </a:r>
            <a:endParaRPr lang="it-IT"/>
          </a:p>
        </p:txBody>
      </p:sp>
      <p:sp>
        <p:nvSpPr>
          <p:cNvPr id="3" name="Text Placeholder 2">
            <a:extLst>
              <a:ext uri="{FF2B5EF4-FFF2-40B4-BE49-F238E27FC236}">
                <a16:creationId xmlns:a16="http://schemas.microsoft.com/office/drawing/2014/main" id="{E9612418-23DD-8B86-BBFC-2EAB1B34D36C}"/>
              </a:ext>
            </a:extLst>
          </p:cNvPr>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E56D860B-FA38-BDD5-C463-218C945FEAA5}"/>
              </a:ext>
            </a:extLst>
          </p:cNvPr>
          <p:cNvSpPr>
            <a:spLocks noGrp="1"/>
          </p:cNvSpPr>
          <p:nvPr>
            <p:ph type="dt" idx="10"/>
          </p:nvPr>
        </p:nvSpPr>
        <p:spPr/>
        <p:txBody>
          <a:bodyPr/>
          <a:lstStyle>
            <a:lvl1pPr>
              <a:defRPr/>
            </a:lvl1pPr>
          </a:lstStyle>
          <a:p>
            <a:endParaRPr lang="en-US" altLang="it-IT"/>
          </a:p>
        </p:txBody>
      </p:sp>
      <p:sp>
        <p:nvSpPr>
          <p:cNvPr id="5" name="Footer Placeholder 4">
            <a:extLst>
              <a:ext uri="{FF2B5EF4-FFF2-40B4-BE49-F238E27FC236}">
                <a16:creationId xmlns:a16="http://schemas.microsoft.com/office/drawing/2014/main" id="{E4E68690-F711-B58A-ABC0-85580ED2D5F6}"/>
              </a:ext>
            </a:extLst>
          </p:cNvPr>
          <p:cNvSpPr>
            <a:spLocks noGrp="1"/>
          </p:cNvSpPr>
          <p:nvPr>
            <p:ph type="ftr" idx="11"/>
          </p:nvPr>
        </p:nvSpPr>
        <p:spPr/>
        <p:txBody>
          <a:bodyPr/>
          <a:lstStyle>
            <a:lvl1pPr>
              <a:defRPr/>
            </a:lvl1pPr>
          </a:lstStyle>
          <a:p>
            <a:endParaRPr lang="en-US" altLang="it-IT"/>
          </a:p>
        </p:txBody>
      </p:sp>
      <p:sp>
        <p:nvSpPr>
          <p:cNvPr id="6" name="Slide Number Placeholder 5">
            <a:extLst>
              <a:ext uri="{FF2B5EF4-FFF2-40B4-BE49-F238E27FC236}">
                <a16:creationId xmlns:a16="http://schemas.microsoft.com/office/drawing/2014/main" id="{C09D8850-7D59-E52C-6F52-A4CF82F73492}"/>
              </a:ext>
            </a:extLst>
          </p:cNvPr>
          <p:cNvSpPr>
            <a:spLocks noGrp="1"/>
          </p:cNvSpPr>
          <p:nvPr>
            <p:ph type="sldNum" idx="12"/>
          </p:nvPr>
        </p:nvSpPr>
        <p:spPr/>
        <p:txBody>
          <a:bodyPr/>
          <a:lstStyle>
            <a:lvl1pPr>
              <a:defRPr/>
            </a:lvl1pPr>
          </a:lstStyle>
          <a:p>
            <a:fld id="{DB20B93C-14E8-41CD-A343-BEA52E2906C8}" type="slidenum">
              <a:rPr lang="en-US" altLang="it-IT"/>
              <a:pPr/>
              <a:t>‹#›</a:t>
            </a:fld>
            <a:endParaRPr lang="en-US" altLang="it-IT"/>
          </a:p>
        </p:txBody>
      </p:sp>
    </p:spTree>
    <p:extLst>
      <p:ext uri="{BB962C8B-B14F-4D97-AF65-F5344CB8AC3E}">
        <p14:creationId xmlns:p14="http://schemas.microsoft.com/office/powerpoint/2010/main" val="36367721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66C64-2AB9-0C26-574E-527B8C17280E}"/>
              </a:ext>
            </a:extLst>
          </p:cNvPr>
          <p:cNvSpPr>
            <a:spLocks noGrp="1"/>
          </p:cNvSpPr>
          <p:nvPr>
            <p:ph type="title"/>
          </p:nvPr>
        </p:nvSpPr>
        <p:spPr/>
        <p:txBody>
          <a:bodyPr/>
          <a:lstStyle/>
          <a:p>
            <a:r>
              <a:rPr lang="en-US"/>
              <a:t>Click to edit Master title style</a:t>
            </a:r>
            <a:endParaRPr lang="it-IT"/>
          </a:p>
        </p:txBody>
      </p:sp>
      <p:sp>
        <p:nvSpPr>
          <p:cNvPr id="3" name="Content Placeholder 2">
            <a:extLst>
              <a:ext uri="{FF2B5EF4-FFF2-40B4-BE49-F238E27FC236}">
                <a16:creationId xmlns:a16="http://schemas.microsoft.com/office/drawing/2014/main" id="{F72C6582-43E9-5192-F6C5-2E3493EC97A5}"/>
              </a:ext>
            </a:extLst>
          </p:cNvPr>
          <p:cNvSpPr>
            <a:spLocks noGrp="1"/>
          </p:cNvSpPr>
          <p:nvPr>
            <p:ph sz="half" idx="1"/>
          </p:nvPr>
        </p:nvSpPr>
        <p:spPr>
          <a:xfrm>
            <a:off x="503238" y="1800225"/>
            <a:ext cx="4459287" cy="4383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Content Placeholder 3">
            <a:extLst>
              <a:ext uri="{FF2B5EF4-FFF2-40B4-BE49-F238E27FC236}">
                <a16:creationId xmlns:a16="http://schemas.microsoft.com/office/drawing/2014/main" id="{EEC19D9F-5F1C-39E0-8871-E75CBCFC0A30}"/>
              </a:ext>
            </a:extLst>
          </p:cNvPr>
          <p:cNvSpPr>
            <a:spLocks noGrp="1"/>
          </p:cNvSpPr>
          <p:nvPr>
            <p:ph sz="half" idx="2"/>
          </p:nvPr>
        </p:nvSpPr>
        <p:spPr>
          <a:xfrm>
            <a:off x="5114925" y="1800225"/>
            <a:ext cx="4459288" cy="4383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5" name="Date Placeholder 4">
            <a:extLst>
              <a:ext uri="{FF2B5EF4-FFF2-40B4-BE49-F238E27FC236}">
                <a16:creationId xmlns:a16="http://schemas.microsoft.com/office/drawing/2014/main" id="{0257BD3C-D922-523F-CBED-F8EAA96D78BB}"/>
              </a:ext>
            </a:extLst>
          </p:cNvPr>
          <p:cNvSpPr>
            <a:spLocks noGrp="1"/>
          </p:cNvSpPr>
          <p:nvPr>
            <p:ph type="dt" idx="10"/>
          </p:nvPr>
        </p:nvSpPr>
        <p:spPr/>
        <p:txBody>
          <a:bodyPr/>
          <a:lstStyle>
            <a:lvl1pPr>
              <a:defRPr/>
            </a:lvl1pPr>
          </a:lstStyle>
          <a:p>
            <a:endParaRPr lang="en-US" altLang="it-IT"/>
          </a:p>
        </p:txBody>
      </p:sp>
      <p:sp>
        <p:nvSpPr>
          <p:cNvPr id="6" name="Footer Placeholder 5">
            <a:extLst>
              <a:ext uri="{FF2B5EF4-FFF2-40B4-BE49-F238E27FC236}">
                <a16:creationId xmlns:a16="http://schemas.microsoft.com/office/drawing/2014/main" id="{8A17B88C-3700-3978-3B74-C85B2D7E7535}"/>
              </a:ext>
            </a:extLst>
          </p:cNvPr>
          <p:cNvSpPr>
            <a:spLocks noGrp="1"/>
          </p:cNvSpPr>
          <p:nvPr>
            <p:ph type="ftr" idx="11"/>
          </p:nvPr>
        </p:nvSpPr>
        <p:spPr/>
        <p:txBody>
          <a:bodyPr/>
          <a:lstStyle>
            <a:lvl1pPr>
              <a:defRPr/>
            </a:lvl1pPr>
          </a:lstStyle>
          <a:p>
            <a:endParaRPr lang="en-US" altLang="it-IT"/>
          </a:p>
        </p:txBody>
      </p:sp>
      <p:sp>
        <p:nvSpPr>
          <p:cNvPr id="7" name="Slide Number Placeholder 6">
            <a:extLst>
              <a:ext uri="{FF2B5EF4-FFF2-40B4-BE49-F238E27FC236}">
                <a16:creationId xmlns:a16="http://schemas.microsoft.com/office/drawing/2014/main" id="{68EE765F-97AA-10CD-F668-90D13058A822}"/>
              </a:ext>
            </a:extLst>
          </p:cNvPr>
          <p:cNvSpPr>
            <a:spLocks noGrp="1"/>
          </p:cNvSpPr>
          <p:nvPr>
            <p:ph type="sldNum" idx="12"/>
          </p:nvPr>
        </p:nvSpPr>
        <p:spPr/>
        <p:txBody>
          <a:bodyPr/>
          <a:lstStyle>
            <a:lvl1pPr>
              <a:defRPr/>
            </a:lvl1pPr>
          </a:lstStyle>
          <a:p>
            <a:fld id="{1160F56E-D0DD-4A21-9499-BB1705330523}" type="slidenum">
              <a:rPr lang="en-US" altLang="it-IT"/>
              <a:pPr/>
              <a:t>‹#›</a:t>
            </a:fld>
            <a:endParaRPr lang="en-US" altLang="it-IT"/>
          </a:p>
        </p:txBody>
      </p:sp>
    </p:spTree>
    <p:extLst>
      <p:ext uri="{BB962C8B-B14F-4D97-AF65-F5344CB8AC3E}">
        <p14:creationId xmlns:p14="http://schemas.microsoft.com/office/powerpoint/2010/main" val="12678114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05413-A464-9857-262D-6390B644AE9A}"/>
              </a:ext>
            </a:extLst>
          </p:cNvPr>
          <p:cNvSpPr>
            <a:spLocks noGrp="1"/>
          </p:cNvSpPr>
          <p:nvPr>
            <p:ph type="title"/>
          </p:nvPr>
        </p:nvSpPr>
        <p:spPr>
          <a:xfrm>
            <a:off x="693738" y="403225"/>
            <a:ext cx="8694737" cy="1460500"/>
          </a:xfrm>
        </p:spPr>
        <p:txBody>
          <a:bodyPr/>
          <a:lstStyle/>
          <a:p>
            <a:r>
              <a:rPr lang="en-US"/>
              <a:t>Click to edit Master title style</a:t>
            </a:r>
            <a:endParaRPr lang="it-IT"/>
          </a:p>
        </p:txBody>
      </p:sp>
      <p:sp>
        <p:nvSpPr>
          <p:cNvPr id="3" name="Text Placeholder 2">
            <a:extLst>
              <a:ext uri="{FF2B5EF4-FFF2-40B4-BE49-F238E27FC236}">
                <a16:creationId xmlns:a16="http://schemas.microsoft.com/office/drawing/2014/main" id="{253A1EA1-5AD9-ACD4-2BB6-B12969E8DB63}"/>
              </a:ext>
            </a:extLst>
          </p:cNvPr>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6ADC37-8CDE-964E-EE19-34A14B03F339}"/>
              </a:ext>
            </a:extLst>
          </p:cNvPr>
          <p:cNvSpPr>
            <a:spLocks noGrp="1"/>
          </p:cNvSpPr>
          <p:nvPr>
            <p:ph sz="half" idx="2"/>
          </p:nvPr>
        </p:nvSpPr>
        <p:spPr>
          <a:xfrm>
            <a:off x="693738" y="2760663"/>
            <a:ext cx="4265612" cy="4062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5" name="Text Placeholder 4">
            <a:extLst>
              <a:ext uri="{FF2B5EF4-FFF2-40B4-BE49-F238E27FC236}">
                <a16:creationId xmlns:a16="http://schemas.microsoft.com/office/drawing/2014/main" id="{75BD3576-038B-2032-8D0C-043D86F017B6}"/>
              </a:ext>
            </a:extLst>
          </p:cNvPr>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8D2C32-51AC-45A2-3B4D-0F164047ACA8}"/>
              </a:ext>
            </a:extLst>
          </p:cNvPr>
          <p:cNvSpPr>
            <a:spLocks noGrp="1"/>
          </p:cNvSpPr>
          <p:nvPr>
            <p:ph sz="quarter" idx="4"/>
          </p:nvPr>
        </p:nvSpPr>
        <p:spPr>
          <a:xfrm>
            <a:off x="5103813" y="2760663"/>
            <a:ext cx="4284662" cy="4062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7" name="Date Placeholder 6">
            <a:extLst>
              <a:ext uri="{FF2B5EF4-FFF2-40B4-BE49-F238E27FC236}">
                <a16:creationId xmlns:a16="http://schemas.microsoft.com/office/drawing/2014/main" id="{90F27A29-6539-9ABF-D453-8C820848CB7E}"/>
              </a:ext>
            </a:extLst>
          </p:cNvPr>
          <p:cNvSpPr>
            <a:spLocks noGrp="1"/>
          </p:cNvSpPr>
          <p:nvPr>
            <p:ph type="dt" idx="10"/>
          </p:nvPr>
        </p:nvSpPr>
        <p:spPr/>
        <p:txBody>
          <a:bodyPr/>
          <a:lstStyle>
            <a:lvl1pPr>
              <a:defRPr/>
            </a:lvl1pPr>
          </a:lstStyle>
          <a:p>
            <a:endParaRPr lang="en-US" altLang="it-IT"/>
          </a:p>
        </p:txBody>
      </p:sp>
      <p:sp>
        <p:nvSpPr>
          <p:cNvPr id="8" name="Footer Placeholder 7">
            <a:extLst>
              <a:ext uri="{FF2B5EF4-FFF2-40B4-BE49-F238E27FC236}">
                <a16:creationId xmlns:a16="http://schemas.microsoft.com/office/drawing/2014/main" id="{B7819772-F83E-5C24-51A7-EE0F93133FD8}"/>
              </a:ext>
            </a:extLst>
          </p:cNvPr>
          <p:cNvSpPr>
            <a:spLocks noGrp="1"/>
          </p:cNvSpPr>
          <p:nvPr>
            <p:ph type="ftr" idx="11"/>
          </p:nvPr>
        </p:nvSpPr>
        <p:spPr/>
        <p:txBody>
          <a:bodyPr/>
          <a:lstStyle>
            <a:lvl1pPr>
              <a:defRPr/>
            </a:lvl1pPr>
          </a:lstStyle>
          <a:p>
            <a:endParaRPr lang="en-US" altLang="it-IT"/>
          </a:p>
        </p:txBody>
      </p:sp>
      <p:sp>
        <p:nvSpPr>
          <p:cNvPr id="9" name="Slide Number Placeholder 8">
            <a:extLst>
              <a:ext uri="{FF2B5EF4-FFF2-40B4-BE49-F238E27FC236}">
                <a16:creationId xmlns:a16="http://schemas.microsoft.com/office/drawing/2014/main" id="{664819FD-69DD-0AEA-79BF-13E9B4AD0E4A}"/>
              </a:ext>
            </a:extLst>
          </p:cNvPr>
          <p:cNvSpPr>
            <a:spLocks noGrp="1"/>
          </p:cNvSpPr>
          <p:nvPr>
            <p:ph type="sldNum" idx="12"/>
          </p:nvPr>
        </p:nvSpPr>
        <p:spPr/>
        <p:txBody>
          <a:bodyPr/>
          <a:lstStyle>
            <a:lvl1pPr>
              <a:defRPr/>
            </a:lvl1pPr>
          </a:lstStyle>
          <a:p>
            <a:fld id="{16771275-9494-47E7-9492-610B89863296}" type="slidenum">
              <a:rPr lang="en-US" altLang="it-IT"/>
              <a:pPr/>
              <a:t>‹#›</a:t>
            </a:fld>
            <a:endParaRPr lang="en-US" altLang="it-IT"/>
          </a:p>
        </p:txBody>
      </p:sp>
    </p:spTree>
    <p:extLst>
      <p:ext uri="{BB962C8B-B14F-4D97-AF65-F5344CB8AC3E}">
        <p14:creationId xmlns:p14="http://schemas.microsoft.com/office/powerpoint/2010/main" val="18772622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153CE-DDA0-79AF-1410-2E7DC3AC94EE}"/>
              </a:ext>
            </a:extLst>
          </p:cNvPr>
          <p:cNvSpPr>
            <a:spLocks noGrp="1"/>
          </p:cNvSpPr>
          <p:nvPr>
            <p:ph type="title"/>
          </p:nvPr>
        </p:nvSpPr>
        <p:spPr/>
        <p:txBody>
          <a:bodyPr/>
          <a:lstStyle/>
          <a:p>
            <a:r>
              <a:rPr lang="en-US"/>
              <a:t>Click to edit Master title style</a:t>
            </a:r>
            <a:endParaRPr lang="it-IT"/>
          </a:p>
        </p:txBody>
      </p:sp>
      <p:sp>
        <p:nvSpPr>
          <p:cNvPr id="3" name="Date Placeholder 2">
            <a:extLst>
              <a:ext uri="{FF2B5EF4-FFF2-40B4-BE49-F238E27FC236}">
                <a16:creationId xmlns:a16="http://schemas.microsoft.com/office/drawing/2014/main" id="{7BE184D0-D75D-D73B-4FC1-0CE296F14380}"/>
              </a:ext>
            </a:extLst>
          </p:cNvPr>
          <p:cNvSpPr>
            <a:spLocks noGrp="1"/>
          </p:cNvSpPr>
          <p:nvPr>
            <p:ph type="dt" idx="10"/>
          </p:nvPr>
        </p:nvSpPr>
        <p:spPr/>
        <p:txBody>
          <a:bodyPr/>
          <a:lstStyle>
            <a:lvl1pPr>
              <a:defRPr/>
            </a:lvl1pPr>
          </a:lstStyle>
          <a:p>
            <a:endParaRPr lang="en-US" altLang="it-IT"/>
          </a:p>
        </p:txBody>
      </p:sp>
      <p:sp>
        <p:nvSpPr>
          <p:cNvPr id="4" name="Footer Placeholder 3">
            <a:extLst>
              <a:ext uri="{FF2B5EF4-FFF2-40B4-BE49-F238E27FC236}">
                <a16:creationId xmlns:a16="http://schemas.microsoft.com/office/drawing/2014/main" id="{FE8E7638-360F-2C04-57A3-F2D7F0A25D45}"/>
              </a:ext>
            </a:extLst>
          </p:cNvPr>
          <p:cNvSpPr>
            <a:spLocks noGrp="1"/>
          </p:cNvSpPr>
          <p:nvPr>
            <p:ph type="ftr" idx="11"/>
          </p:nvPr>
        </p:nvSpPr>
        <p:spPr/>
        <p:txBody>
          <a:bodyPr/>
          <a:lstStyle>
            <a:lvl1pPr>
              <a:defRPr/>
            </a:lvl1pPr>
          </a:lstStyle>
          <a:p>
            <a:endParaRPr lang="en-US" altLang="it-IT"/>
          </a:p>
        </p:txBody>
      </p:sp>
      <p:sp>
        <p:nvSpPr>
          <p:cNvPr id="5" name="Slide Number Placeholder 4">
            <a:extLst>
              <a:ext uri="{FF2B5EF4-FFF2-40B4-BE49-F238E27FC236}">
                <a16:creationId xmlns:a16="http://schemas.microsoft.com/office/drawing/2014/main" id="{B7409C87-4ABF-3330-415E-087B3C28BFE2}"/>
              </a:ext>
            </a:extLst>
          </p:cNvPr>
          <p:cNvSpPr>
            <a:spLocks noGrp="1"/>
          </p:cNvSpPr>
          <p:nvPr>
            <p:ph type="sldNum" idx="12"/>
          </p:nvPr>
        </p:nvSpPr>
        <p:spPr/>
        <p:txBody>
          <a:bodyPr/>
          <a:lstStyle>
            <a:lvl1pPr>
              <a:defRPr/>
            </a:lvl1pPr>
          </a:lstStyle>
          <a:p>
            <a:fld id="{1C84523E-E398-452B-9DD2-CA2B700254B1}" type="slidenum">
              <a:rPr lang="en-US" altLang="it-IT"/>
              <a:pPr/>
              <a:t>‹#›</a:t>
            </a:fld>
            <a:endParaRPr lang="en-US" altLang="it-IT"/>
          </a:p>
        </p:txBody>
      </p:sp>
    </p:spTree>
    <p:extLst>
      <p:ext uri="{BB962C8B-B14F-4D97-AF65-F5344CB8AC3E}">
        <p14:creationId xmlns:p14="http://schemas.microsoft.com/office/powerpoint/2010/main" val="26298458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F489BD-1405-1872-B88A-6C127B51094B}"/>
              </a:ext>
            </a:extLst>
          </p:cNvPr>
          <p:cNvSpPr>
            <a:spLocks noGrp="1"/>
          </p:cNvSpPr>
          <p:nvPr>
            <p:ph type="dt" idx="10"/>
          </p:nvPr>
        </p:nvSpPr>
        <p:spPr/>
        <p:txBody>
          <a:bodyPr/>
          <a:lstStyle>
            <a:lvl1pPr>
              <a:defRPr/>
            </a:lvl1pPr>
          </a:lstStyle>
          <a:p>
            <a:endParaRPr lang="en-US" altLang="it-IT"/>
          </a:p>
        </p:txBody>
      </p:sp>
      <p:sp>
        <p:nvSpPr>
          <p:cNvPr id="3" name="Footer Placeholder 2">
            <a:extLst>
              <a:ext uri="{FF2B5EF4-FFF2-40B4-BE49-F238E27FC236}">
                <a16:creationId xmlns:a16="http://schemas.microsoft.com/office/drawing/2014/main" id="{AFDA7E7E-6AAF-82A0-5139-3096F3DA13D4}"/>
              </a:ext>
            </a:extLst>
          </p:cNvPr>
          <p:cNvSpPr>
            <a:spLocks noGrp="1"/>
          </p:cNvSpPr>
          <p:nvPr>
            <p:ph type="ftr" idx="11"/>
          </p:nvPr>
        </p:nvSpPr>
        <p:spPr/>
        <p:txBody>
          <a:bodyPr/>
          <a:lstStyle>
            <a:lvl1pPr>
              <a:defRPr/>
            </a:lvl1pPr>
          </a:lstStyle>
          <a:p>
            <a:endParaRPr lang="en-US" altLang="it-IT"/>
          </a:p>
        </p:txBody>
      </p:sp>
      <p:sp>
        <p:nvSpPr>
          <p:cNvPr id="4" name="Slide Number Placeholder 3">
            <a:extLst>
              <a:ext uri="{FF2B5EF4-FFF2-40B4-BE49-F238E27FC236}">
                <a16:creationId xmlns:a16="http://schemas.microsoft.com/office/drawing/2014/main" id="{86811A44-892D-32F7-4F7E-CB1F6E5CA799}"/>
              </a:ext>
            </a:extLst>
          </p:cNvPr>
          <p:cNvSpPr>
            <a:spLocks noGrp="1"/>
          </p:cNvSpPr>
          <p:nvPr>
            <p:ph type="sldNum" idx="12"/>
          </p:nvPr>
        </p:nvSpPr>
        <p:spPr/>
        <p:txBody>
          <a:bodyPr/>
          <a:lstStyle>
            <a:lvl1pPr>
              <a:defRPr/>
            </a:lvl1pPr>
          </a:lstStyle>
          <a:p>
            <a:fld id="{C6CADE16-A68D-4690-AAF7-817573B5EEB5}" type="slidenum">
              <a:rPr lang="en-US" altLang="it-IT"/>
              <a:pPr/>
              <a:t>‹#›</a:t>
            </a:fld>
            <a:endParaRPr lang="en-US" altLang="it-IT"/>
          </a:p>
        </p:txBody>
      </p:sp>
    </p:spTree>
    <p:extLst>
      <p:ext uri="{BB962C8B-B14F-4D97-AF65-F5344CB8AC3E}">
        <p14:creationId xmlns:p14="http://schemas.microsoft.com/office/powerpoint/2010/main" val="11008825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E1A9F-D731-B9BF-DA79-E3076E2D390F}"/>
              </a:ext>
            </a:extLst>
          </p:cNvPr>
          <p:cNvSpPr>
            <a:spLocks noGrp="1"/>
          </p:cNvSpPr>
          <p:nvPr>
            <p:ph type="title"/>
          </p:nvPr>
        </p:nvSpPr>
        <p:spPr>
          <a:xfrm>
            <a:off x="693738" y="503238"/>
            <a:ext cx="3251200" cy="1765300"/>
          </a:xfrm>
        </p:spPr>
        <p:txBody>
          <a:bodyPr anchor="b"/>
          <a:lstStyle>
            <a:lvl1pPr>
              <a:defRPr sz="3200"/>
            </a:lvl1pPr>
          </a:lstStyle>
          <a:p>
            <a:r>
              <a:rPr lang="en-US"/>
              <a:t>Click to edit Master title style</a:t>
            </a:r>
            <a:endParaRPr lang="it-IT"/>
          </a:p>
        </p:txBody>
      </p:sp>
      <p:sp>
        <p:nvSpPr>
          <p:cNvPr id="3" name="Content Placeholder 2">
            <a:extLst>
              <a:ext uri="{FF2B5EF4-FFF2-40B4-BE49-F238E27FC236}">
                <a16:creationId xmlns:a16="http://schemas.microsoft.com/office/drawing/2014/main" id="{F7E090FA-8CE4-4D28-36FC-5AC130289936}"/>
              </a:ext>
            </a:extLst>
          </p:cNvPr>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Text Placeholder 3">
            <a:extLst>
              <a:ext uri="{FF2B5EF4-FFF2-40B4-BE49-F238E27FC236}">
                <a16:creationId xmlns:a16="http://schemas.microsoft.com/office/drawing/2014/main" id="{9235AE8B-246B-3867-9DB3-00349D1740E9}"/>
              </a:ext>
            </a:extLst>
          </p:cNvPr>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77E6AB-5A31-2D82-B105-C0E13409DB00}"/>
              </a:ext>
            </a:extLst>
          </p:cNvPr>
          <p:cNvSpPr>
            <a:spLocks noGrp="1"/>
          </p:cNvSpPr>
          <p:nvPr>
            <p:ph type="dt" idx="10"/>
          </p:nvPr>
        </p:nvSpPr>
        <p:spPr/>
        <p:txBody>
          <a:bodyPr/>
          <a:lstStyle>
            <a:lvl1pPr>
              <a:defRPr/>
            </a:lvl1pPr>
          </a:lstStyle>
          <a:p>
            <a:endParaRPr lang="en-US" altLang="it-IT"/>
          </a:p>
        </p:txBody>
      </p:sp>
      <p:sp>
        <p:nvSpPr>
          <p:cNvPr id="6" name="Footer Placeholder 5">
            <a:extLst>
              <a:ext uri="{FF2B5EF4-FFF2-40B4-BE49-F238E27FC236}">
                <a16:creationId xmlns:a16="http://schemas.microsoft.com/office/drawing/2014/main" id="{4D623A4A-157B-01C2-25AB-3BAEFCD49F40}"/>
              </a:ext>
            </a:extLst>
          </p:cNvPr>
          <p:cNvSpPr>
            <a:spLocks noGrp="1"/>
          </p:cNvSpPr>
          <p:nvPr>
            <p:ph type="ftr" idx="11"/>
          </p:nvPr>
        </p:nvSpPr>
        <p:spPr/>
        <p:txBody>
          <a:bodyPr/>
          <a:lstStyle>
            <a:lvl1pPr>
              <a:defRPr/>
            </a:lvl1pPr>
          </a:lstStyle>
          <a:p>
            <a:endParaRPr lang="en-US" altLang="it-IT"/>
          </a:p>
        </p:txBody>
      </p:sp>
      <p:sp>
        <p:nvSpPr>
          <p:cNvPr id="7" name="Slide Number Placeholder 6">
            <a:extLst>
              <a:ext uri="{FF2B5EF4-FFF2-40B4-BE49-F238E27FC236}">
                <a16:creationId xmlns:a16="http://schemas.microsoft.com/office/drawing/2014/main" id="{9A9AECA1-C981-19A4-8C1B-630ED057A148}"/>
              </a:ext>
            </a:extLst>
          </p:cNvPr>
          <p:cNvSpPr>
            <a:spLocks noGrp="1"/>
          </p:cNvSpPr>
          <p:nvPr>
            <p:ph type="sldNum" idx="12"/>
          </p:nvPr>
        </p:nvSpPr>
        <p:spPr/>
        <p:txBody>
          <a:bodyPr/>
          <a:lstStyle>
            <a:lvl1pPr>
              <a:defRPr/>
            </a:lvl1pPr>
          </a:lstStyle>
          <a:p>
            <a:fld id="{99E864CF-9717-4851-A886-0C31DEDCD64F}" type="slidenum">
              <a:rPr lang="en-US" altLang="it-IT"/>
              <a:pPr/>
              <a:t>‹#›</a:t>
            </a:fld>
            <a:endParaRPr lang="en-US" altLang="it-IT"/>
          </a:p>
        </p:txBody>
      </p:sp>
    </p:spTree>
    <p:extLst>
      <p:ext uri="{BB962C8B-B14F-4D97-AF65-F5344CB8AC3E}">
        <p14:creationId xmlns:p14="http://schemas.microsoft.com/office/powerpoint/2010/main" val="5939186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17E98-2D9B-2DD4-6E9D-CFF1F1B96AFD}"/>
              </a:ext>
            </a:extLst>
          </p:cNvPr>
          <p:cNvSpPr>
            <a:spLocks noGrp="1"/>
          </p:cNvSpPr>
          <p:nvPr>
            <p:ph type="title"/>
          </p:nvPr>
        </p:nvSpPr>
        <p:spPr>
          <a:xfrm>
            <a:off x="693738" y="503238"/>
            <a:ext cx="3251200" cy="1765300"/>
          </a:xfrm>
        </p:spPr>
        <p:txBody>
          <a:bodyPr anchor="b"/>
          <a:lstStyle>
            <a:lvl1pPr>
              <a:defRPr sz="3200"/>
            </a:lvl1pPr>
          </a:lstStyle>
          <a:p>
            <a:r>
              <a:rPr lang="en-US"/>
              <a:t>Click to edit Master title style</a:t>
            </a:r>
            <a:endParaRPr lang="it-IT"/>
          </a:p>
        </p:txBody>
      </p:sp>
      <p:sp>
        <p:nvSpPr>
          <p:cNvPr id="3" name="Picture Placeholder 2">
            <a:extLst>
              <a:ext uri="{FF2B5EF4-FFF2-40B4-BE49-F238E27FC236}">
                <a16:creationId xmlns:a16="http://schemas.microsoft.com/office/drawing/2014/main" id="{C6C99E7D-0FCD-5DF4-27FE-F4E2AD136B1B}"/>
              </a:ext>
            </a:extLst>
          </p:cNvPr>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Text Placeholder 3">
            <a:extLst>
              <a:ext uri="{FF2B5EF4-FFF2-40B4-BE49-F238E27FC236}">
                <a16:creationId xmlns:a16="http://schemas.microsoft.com/office/drawing/2014/main" id="{21DC6A75-3D70-2BCC-2ED1-76705DFCC4BC}"/>
              </a:ext>
            </a:extLst>
          </p:cNvPr>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AD86D5-0319-4DBB-E414-695238C5F0F6}"/>
              </a:ext>
            </a:extLst>
          </p:cNvPr>
          <p:cNvSpPr>
            <a:spLocks noGrp="1"/>
          </p:cNvSpPr>
          <p:nvPr>
            <p:ph type="dt" idx="10"/>
          </p:nvPr>
        </p:nvSpPr>
        <p:spPr/>
        <p:txBody>
          <a:bodyPr/>
          <a:lstStyle>
            <a:lvl1pPr>
              <a:defRPr/>
            </a:lvl1pPr>
          </a:lstStyle>
          <a:p>
            <a:endParaRPr lang="en-US" altLang="it-IT"/>
          </a:p>
        </p:txBody>
      </p:sp>
      <p:sp>
        <p:nvSpPr>
          <p:cNvPr id="6" name="Footer Placeholder 5">
            <a:extLst>
              <a:ext uri="{FF2B5EF4-FFF2-40B4-BE49-F238E27FC236}">
                <a16:creationId xmlns:a16="http://schemas.microsoft.com/office/drawing/2014/main" id="{FD290704-782C-9751-92E1-62271E18BDEE}"/>
              </a:ext>
            </a:extLst>
          </p:cNvPr>
          <p:cNvSpPr>
            <a:spLocks noGrp="1"/>
          </p:cNvSpPr>
          <p:nvPr>
            <p:ph type="ftr" idx="11"/>
          </p:nvPr>
        </p:nvSpPr>
        <p:spPr/>
        <p:txBody>
          <a:bodyPr/>
          <a:lstStyle>
            <a:lvl1pPr>
              <a:defRPr/>
            </a:lvl1pPr>
          </a:lstStyle>
          <a:p>
            <a:endParaRPr lang="en-US" altLang="it-IT"/>
          </a:p>
        </p:txBody>
      </p:sp>
      <p:sp>
        <p:nvSpPr>
          <p:cNvPr id="7" name="Slide Number Placeholder 6">
            <a:extLst>
              <a:ext uri="{FF2B5EF4-FFF2-40B4-BE49-F238E27FC236}">
                <a16:creationId xmlns:a16="http://schemas.microsoft.com/office/drawing/2014/main" id="{E1D856C8-CBA4-B70E-FF9F-3CBA044BF878}"/>
              </a:ext>
            </a:extLst>
          </p:cNvPr>
          <p:cNvSpPr>
            <a:spLocks noGrp="1"/>
          </p:cNvSpPr>
          <p:nvPr>
            <p:ph type="sldNum" idx="12"/>
          </p:nvPr>
        </p:nvSpPr>
        <p:spPr/>
        <p:txBody>
          <a:bodyPr/>
          <a:lstStyle>
            <a:lvl1pPr>
              <a:defRPr/>
            </a:lvl1pPr>
          </a:lstStyle>
          <a:p>
            <a:fld id="{991364BF-BA07-464D-A434-C1BD5AC6B10E}" type="slidenum">
              <a:rPr lang="en-US" altLang="it-IT"/>
              <a:pPr/>
              <a:t>‹#›</a:t>
            </a:fld>
            <a:endParaRPr lang="en-US" altLang="it-IT"/>
          </a:p>
        </p:txBody>
      </p:sp>
    </p:spTree>
    <p:extLst>
      <p:ext uri="{BB962C8B-B14F-4D97-AF65-F5344CB8AC3E}">
        <p14:creationId xmlns:p14="http://schemas.microsoft.com/office/powerpoint/2010/main" val="41701854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D62D3-AE8E-96DE-C2FF-4805BABE5C9B}"/>
              </a:ext>
            </a:extLst>
          </p:cNvPr>
          <p:cNvSpPr>
            <a:spLocks noGrp="1"/>
          </p:cNvSpPr>
          <p:nvPr>
            <p:ph type="title"/>
          </p:nvPr>
        </p:nvSpPr>
        <p:spPr/>
        <p:txBody>
          <a:bodyPr/>
          <a:lstStyle/>
          <a:p>
            <a:r>
              <a:rPr lang="en-US"/>
              <a:t>Click to edit Master title style</a:t>
            </a:r>
            <a:endParaRPr lang="it-IT"/>
          </a:p>
        </p:txBody>
      </p:sp>
      <p:sp>
        <p:nvSpPr>
          <p:cNvPr id="3" name="Vertical Text Placeholder 2">
            <a:extLst>
              <a:ext uri="{FF2B5EF4-FFF2-40B4-BE49-F238E27FC236}">
                <a16:creationId xmlns:a16="http://schemas.microsoft.com/office/drawing/2014/main" id="{FA6F08C2-E576-E944-8878-59AB4CDE80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Date Placeholder 3">
            <a:extLst>
              <a:ext uri="{FF2B5EF4-FFF2-40B4-BE49-F238E27FC236}">
                <a16:creationId xmlns:a16="http://schemas.microsoft.com/office/drawing/2014/main" id="{0E95237C-8F23-117E-4013-804071B65392}"/>
              </a:ext>
            </a:extLst>
          </p:cNvPr>
          <p:cNvSpPr>
            <a:spLocks noGrp="1"/>
          </p:cNvSpPr>
          <p:nvPr>
            <p:ph type="dt" idx="10"/>
          </p:nvPr>
        </p:nvSpPr>
        <p:spPr/>
        <p:txBody>
          <a:bodyPr/>
          <a:lstStyle>
            <a:lvl1pPr>
              <a:defRPr/>
            </a:lvl1pPr>
          </a:lstStyle>
          <a:p>
            <a:endParaRPr lang="en-US" altLang="it-IT"/>
          </a:p>
        </p:txBody>
      </p:sp>
      <p:sp>
        <p:nvSpPr>
          <p:cNvPr id="5" name="Footer Placeholder 4">
            <a:extLst>
              <a:ext uri="{FF2B5EF4-FFF2-40B4-BE49-F238E27FC236}">
                <a16:creationId xmlns:a16="http://schemas.microsoft.com/office/drawing/2014/main" id="{DDE7F511-6D65-7715-16C9-C491DBED085A}"/>
              </a:ext>
            </a:extLst>
          </p:cNvPr>
          <p:cNvSpPr>
            <a:spLocks noGrp="1"/>
          </p:cNvSpPr>
          <p:nvPr>
            <p:ph type="ftr" idx="11"/>
          </p:nvPr>
        </p:nvSpPr>
        <p:spPr/>
        <p:txBody>
          <a:bodyPr/>
          <a:lstStyle>
            <a:lvl1pPr>
              <a:defRPr/>
            </a:lvl1pPr>
          </a:lstStyle>
          <a:p>
            <a:endParaRPr lang="en-US" altLang="it-IT"/>
          </a:p>
        </p:txBody>
      </p:sp>
      <p:sp>
        <p:nvSpPr>
          <p:cNvPr id="6" name="Slide Number Placeholder 5">
            <a:extLst>
              <a:ext uri="{FF2B5EF4-FFF2-40B4-BE49-F238E27FC236}">
                <a16:creationId xmlns:a16="http://schemas.microsoft.com/office/drawing/2014/main" id="{498988EF-5E3C-A5E7-9960-BF3329CC7FA0}"/>
              </a:ext>
            </a:extLst>
          </p:cNvPr>
          <p:cNvSpPr>
            <a:spLocks noGrp="1"/>
          </p:cNvSpPr>
          <p:nvPr>
            <p:ph type="sldNum" idx="12"/>
          </p:nvPr>
        </p:nvSpPr>
        <p:spPr/>
        <p:txBody>
          <a:bodyPr/>
          <a:lstStyle>
            <a:lvl1pPr>
              <a:defRPr/>
            </a:lvl1pPr>
          </a:lstStyle>
          <a:p>
            <a:fld id="{EC82E91C-23BA-4CE6-AC4B-A6054A331163}" type="slidenum">
              <a:rPr lang="en-US" altLang="it-IT"/>
              <a:pPr/>
              <a:t>‹#›</a:t>
            </a:fld>
            <a:endParaRPr lang="en-US" altLang="it-IT"/>
          </a:p>
        </p:txBody>
      </p:sp>
    </p:spTree>
    <p:extLst>
      <p:ext uri="{BB962C8B-B14F-4D97-AF65-F5344CB8AC3E}">
        <p14:creationId xmlns:p14="http://schemas.microsoft.com/office/powerpoint/2010/main" val="30482551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3A438C-9692-B998-CA43-ECDE6A7FE9D7}"/>
              </a:ext>
            </a:extLst>
          </p:cNvPr>
          <p:cNvSpPr>
            <a:spLocks noGrp="1"/>
          </p:cNvSpPr>
          <p:nvPr>
            <p:ph type="title" orient="vert"/>
          </p:nvPr>
        </p:nvSpPr>
        <p:spPr>
          <a:xfrm>
            <a:off x="7307263" y="576263"/>
            <a:ext cx="2266950" cy="5607050"/>
          </a:xfrm>
        </p:spPr>
        <p:txBody>
          <a:bodyPr vert="eaVert"/>
          <a:lstStyle/>
          <a:p>
            <a:r>
              <a:rPr lang="en-US"/>
              <a:t>Click to edit Master title style</a:t>
            </a:r>
            <a:endParaRPr lang="it-IT"/>
          </a:p>
        </p:txBody>
      </p:sp>
      <p:sp>
        <p:nvSpPr>
          <p:cNvPr id="3" name="Vertical Text Placeholder 2">
            <a:extLst>
              <a:ext uri="{FF2B5EF4-FFF2-40B4-BE49-F238E27FC236}">
                <a16:creationId xmlns:a16="http://schemas.microsoft.com/office/drawing/2014/main" id="{0E053772-9CDA-DC17-CAF0-433514A1CC0C}"/>
              </a:ext>
            </a:extLst>
          </p:cNvPr>
          <p:cNvSpPr>
            <a:spLocks noGrp="1"/>
          </p:cNvSpPr>
          <p:nvPr>
            <p:ph type="body" orient="vert" idx="1"/>
          </p:nvPr>
        </p:nvSpPr>
        <p:spPr>
          <a:xfrm>
            <a:off x="503238" y="576263"/>
            <a:ext cx="6651625" cy="56070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Date Placeholder 3">
            <a:extLst>
              <a:ext uri="{FF2B5EF4-FFF2-40B4-BE49-F238E27FC236}">
                <a16:creationId xmlns:a16="http://schemas.microsoft.com/office/drawing/2014/main" id="{0D2DF4FC-79B4-BB5B-D9F9-6D354DE28804}"/>
              </a:ext>
            </a:extLst>
          </p:cNvPr>
          <p:cNvSpPr>
            <a:spLocks noGrp="1"/>
          </p:cNvSpPr>
          <p:nvPr>
            <p:ph type="dt" idx="10"/>
          </p:nvPr>
        </p:nvSpPr>
        <p:spPr/>
        <p:txBody>
          <a:bodyPr/>
          <a:lstStyle>
            <a:lvl1pPr>
              <a:defRPr/>
            </a:lvl1pPr>
          </a:lstStyle>
          <a:p>
            <a:endParaRPr lang="en-US" altLang="it-IT"/>
          </a:p>
        </p:txBody>
      </p:sp>
      <p:sp>
        <p:nvSpPr>
          <p:cNvPr id="5" name="Footer Placeholder 4">
            <a:extLst>
              <a:ext uri="{FF2B5EF4-FFF2-40B4-BE49-F238E27FC236}">
                <a16:creationId xmlns:a16="http://schemas.microsoft.com/office/drawing/2014/main" id="{1FF63745-828E-0FFF-4CC0-0B4D5EF24C89}"/>
              </a:ext>
            </a:extLst>
          </p:cNvPr>
          <p:cNvSpPr>
            <a:spLocks noGrp="1"/>
          </p:cNvSpPr>
          <p:nvPr>
            <p:ph type="ftr" idx="11"/>
          </p:nvPr>
        </p:nvSpPr>
        <p:spPr/>
        <p:txBody>
          <a:bodyPr/>
          <a:lstStyle>
            <a:lvl1pPr>
              <a:defRPr/>
            </a:lvl1pPr>
          </a:lstStyle>
          <a:p>
            <a:endParaRPr lang="en-US" altLang="it-IT"/>
          </a:p>
        </p:txBody>
      </p:sp>
      <p:sp>
        <p:nvSpPr>
          <p:cNvPr id="6" name="Slide Number Placeholder 5">
            <a:extLst>
              <a:ext uri="{FF2B5EF4-FFF2-40B4-BE49-F238E27FC236}">
                <a16:creationId xmlns:a16="http://schemas.microsoft.com/office/drawing/2014/main" id="{D5A50D32-ADE2-AB02-E599-9F2F39190D8F}"/>
              </a:ext>
            </a:extLst>
          </p:cNvPr>
          <p:cNvSpPr>
            <a:spLocks noGrp="1"/>
          </p:cNvSpPr>
          <p:nvPr>
            <p:ph type="sldNum" idx="12"/>
          </p:nvPr>
        </p:nvSpPr>
        <p:spPr/>
        <p:txBody>
          <a:bodyPr/>
          <a:lstStyle>
            <a:lvl1pPr>
              <a:defRPr/>
            </a:lvl1pPr>
          </a:lstStyle>
          <a:p>
            <a:fld id="{0570D88A-74CD-4A74-939B-A01F504BD40F}" type="slidenum">
              <a:rPr lang="en-US" altLang="it-IT"/>
              <a:pPr/>
              <a:t>‹#›</a:t>
            </a:fld>
            <a:endParaRPr lang="en-US" altLang="it-IT"/>
          </a:p>
        </p:txBody>
      </p:sp>
    </p:spTree>
    <p:extLst>
      <p:ext uri="{BB962C8B-B14F-4D97-AF65-F5344CB8AC3E}">
        <p14:creationId xmlns:p14="http://schemas.microsoft.com/office/powerpoint/2010/main" val="6005368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A4368-3284-25A0-068C-E8BB4110A866}"/>
              </a:ext>
            </a:extLst>
          </p:cNvPr>
          <p:cNvSpPr>
            <a:spLocks noGrp="1"/>
          </p:cNvSpPr>
          <p:nvPr>
            <p:ph type="title"/>
          </p:nvPr>
        </p:nvSpPr>
        <p:spPr>
          <a:xfrm>
            <a:off x="503238" y="576263"/>
            <a:ext cx="7197725" cy="719137"/>
          </a:xfrm>
        </p:spPr>
        <p:txBody>
          <a:bodyPr/>
          <a:lstStyle/>
          <a:p>
            <a:r>
              <a:rPr lang="en-US"/>
              <a:t>Click to edit Master title style</a:t>
            </a:r>
            <a:endParaRPr lang="it-IT"/>
          </a:p>
        </p:txBody>
      </p:sp>
      <p:sp>
        <p:nvSpPr>
          <p:cNvPr id="3" name="Date Placeholder 2">
            <a:extLst>
              <a:ext uri="{FF2B5EF4-FFF2-40B4-BE49-F238E27FC236}">
                <a16:creationId xmlns:a16="http://schemas.microsoft.com/office/drawing/2014/main" id="{90A4F2E2-4698-5C5D-98B0-6D7F3BDB41E8}"/>
              </a:ext>
            </a:extLst>
          </p:cNvPr>
          <p:cNvSpPr>
            <a:spLocks noGrp="1"/>
          </p:cNvSpPr>
          <p:nvPr>
            <p:ph type="dt" idx="10"/>
          </p:nvPr>
        </p:nvSpPr>
        <p:spPr>
          <a:xfrm>
            <a:off x="503238" y="6886575"/>
            <a:ext cx="2346325" cy="519113"/>
          </a:xfrm>
        </p:spPr>
        <p:txBody>
          <a:bodyPr/>
          <a:lstStyle>
            <a:lvl1pPr>
              <a:defRPr/>
            </a:lvl1pPr>
          </a:lstStyle>
          <a:p>
            <a:endParaRPr lang="en-US" altLang="it-IT"/>
          </a:p>
        </p:txBody>
      </p:sp>
      <p:sp>
        <p:nvSpPr>
          <p:cNvPr id="4" name="Footer Placeholder 3">
            <a:extLst>
              <a:ext uri="{FF2B5EF4-FFF2-40B4-BE49-F238E27FC236}">
                <a16:creationId xmlns:a16="http://schemas.microsoft.com/office/drawing/2014/main" id="{9CFDF5B5-B45E-9734-16D2-65F83324E8C2}"/>
              </a:ext>
            </a:extLst>
          </p:cNvPr>
          <p:cNvSpPr>
            <a:spLocks noGrp="1"/>
          </p:cNvSpPr>
          <p:nvPr>
            <p:ph type="ftr" idx="11"/>
          </p:nvPr>
        </p:nvSpPr>
        <p:spPr>
          <a:xfrm>
            <a:off x="3448050" y="6886575"/>
            <a:ext cx="3194050" cy="519113"/>
          </a:xfrm>
        </p:spPr>
        <p:txBody>
          <a:bodyPr/>
          <a:lstStyle>
            <a:lvl1pPr>
              <a:defRPr/>
            </a:lvl1pPr>
          </a:lstStyle>
          <a:p>
            <a:endParaRPr lang="en-US" altLang="it-IT"/>
          </a:p>
        </p:txBody>
      </p:sp>
      <p:sp>
        <p:nvSpPr>
          <p:cNvPr id="5" name="Slide Number Placeholder 4">
            <a:extLst>
              <a:ext uri="{FF2B5EF4-FFF2-40B4-BE49-F238E27FC236}">
                <a16:creationId xmlns:a16="http://schemas.microsoft.com/office/drawing/2014/main" id="{63143F78-DF42-282E-0C95-ECB851A0F9C2}"/>
              </a:ext>
            </a:extLst>
          </p:cNvPr>
          <p:cNvSpPr>
            <a:spLocks noGrp="1"/>
          </p:cNvSpPr>
          <p:nvPr>
            <p:ph type="sldNum" idx="12"/>
          </p:nvPr>
        </p:nvSpPr>
        <p:spPr>
          <a:xfrm>
            <a:off x="7226300" y="6886575"/>
            <a:ext cx="2346325" cy="519113"/>
          </a:xfrm>
        </p:spPr>
        <p:txBody>
          <a:bodyPr/>
          <a:lstStyle>
            <a:lvl1pPr>
              <a:defRPr/>
            </a:lvl1pPr>
          </a:lstStyle>
          <a:p>
            <a:fld id="{B70BCDDD-02B1-41B6-A48F-43A6F5DE7286}" type="slidenum">
              <a:rPr lang="en-US" altLang="it-IT"/>
              <a:pPr/>
              <a:t>‹#›</a:t>
            </a:fld>
            <a:endParaRPr lang="en-US" altLang="it-IT"/>
          </a:p>
        </p:txBody>
      </p:sp>
    </p:spTree>
    <p:extLst>
      <p:ext uri="{BB962C8B-B14F-4D97-AF65-F5344CB8AC3E}">
        <p14:creationId xmlns:p14="http://schemas.microsoft.com/office/powerpoint/2010/main" val="3224523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a:extLst>
              <a:ext uri="{FF2B5EF4-FFF2-40B4-BE49-F238E27FC236}">
                <a16:creationId xmlns:a16="http://schemas.microsoft.com/office/drawing/2014/main" id="{024F9D1D-166C-2269-0899-E736EF907EA7}"/>
              </a:ext>
            </a:extLst>
          </p:cNvPr>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it-IT"/>
              <a:t>Click to edit the title text format</a:t>
            </a:r>
          </a:p>
        </p:txBody>
      </p:sp>
      <p:sp>
        <p:nvSpPr>
          <p:cNvPr id="1026" name="Rectangle 2">
            <a:extLst>
              <a:ext uri="{FF2B5EF4-FFF2-40B4-BE49-F238E27FC236}">
                <a16:creationId xmlns:a16="http://schemas.microsoft.com/office/drawing/2014/main" id="{C92F2C44-17DF-D8B5-AC5C-56163552AA20}"/>
              </a:ext>
            </a:extLst>
          </p:cNvPr>
          <p:cNvSpPr>
            <a:spLocks noGrp="1" noChangeArrowheads="1"/>
          </p:cNvSpPr>
          <p:nvPr>
            <p:ph type="body" idx="1"/>
          </p:nvPr>
        </p:nvSpPr>
        <p:spPr bwMode="auto">
          <a:xfrm>
            <a:off x="503238" y="1768475"/>
            <a:ext cx="9069387" cy="4383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4192" rIns="0" bIns="0" numCol="1" anchor="t" anchorCtr="0" compatLnSpc="1">
            <a:prstTxWarp prst="textNoShape">
              <a:avLst/>
            </a:prstTxWarp>
          </a:bodyPr>
          <a:lstStyle/>
          <a:p>
            <a:pPr lvl="0"/>
            <a:r>
              <a:rPr lang="en-GB" altLang="it-IT"/>
              <a:t>Click to edit the outline text format</a:t>
            </a:r>
          </a:p>
          <a:p>
            <a:pPr lvl="1"/>
            <a:r>
              <a:rPr lang="en-GB" altLang="it-IT"/>
              <a:t>Second Outline Level</a:t>
            </a:r>
          </a:p>
          <a:p>
            <a:pPr lvl="2"/>
            <a:r>
              <a:rPr lang="en-GB" altLang="it-IT"/>
              <a:t>Third Outline Level</a:t>
            </a:r>
          </a:p>
          <a:p>
            <a:pPr lvl="3"/>
            <a:r>
              <a:rPr lang="en-GB" altLang="it-IT"/>
              <a:t>Fourth Outline Level</a:t>
            </a:r>
          </a:p>
          <a:p>
            <a:pPr lvl="4"/>
            <a:r>
              <a:rPr lang="en-GB" altLang="it-IT"/>
              <a:t>Fifth Outline Level</a:t>
            </a:r>
          </a:p>
          <a:p>
            <a:pPr lvl="4"/>
            <a:r>
              <a:rPr lang="en-GB" altLang="it-IT"/>
              <a:t>Sixth Outline Level</a:t>
            </a:r>
          </a:p>
          <a:p>
            <a:pPr lvl="4"/>
            <a:r>
              <a:rPr lang="en-GB" altLang="it-IT"/>
              <a:t>Seventh Outline Level</a:t>
            </a:r>
          </a:p>
        </p:txBody>
      </p:sp>
      <p:sp>
        <p:nvSpPr>
          <p:cNvPr id="1027" name="Rectangle 3">
            <a:extLst>
              <a:ext uri="{FF2B5EF4-FFF2-40B4-BE49-F238E27FC236}">
                <a16:creationId xmlns:a16="http://schemas.microsoft.com/office/drawing/2014/main" id="{B479CC8D-7950-4F58-1183-5C3DE2E49857}"/>
              </a:ext>
            </a:extLst>
          </p:cNvPr>
          <p:cNvSpPr>
            <a:spLocks noGrp="1" noChangeArrowheads="1"/>
          </p:cNvSpPr>
          <p:nvPr>
            <p:ph type="dt"/>
          </p:nvPr>
        </p:nvSpPr>
        <p:spPr bwMode="auto">
          <a:xfrm>
            <a:off x="50323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3000"/>
              </a:lnSpc>
              <a:tabLst>
                <a:tab pos="457200" algn="l"/>
                <a:tab pos="914400" algn="l"/>
                <a:tab pos="1371600" algn="l"/>
                <a:tab pos="1828800" algn="l"/>
                <a:tab pos="2286000" algn="l"/>
              </a:tabLst>
              <a:defRPr sz="1400">
                <a:solidFill>
                  <a:srgbClr val="000000"/>
                </a:solidFill>
                <a:latin typeface="Times New Roman" panose="02020603050405020304" pitchFamily="18" charset="0"/>
                <a:cs typeface="DejaVu Sans" charset="0"/>
              </a:defRPr>
            </a:lvl1pPr>
          </a:lstStyle>
          <a:p>
            <a:endParaRPr lang="en-US" altLang="it-IT"/>
          </a:p>
        </p:txBody>
      </p:sp>
      <p:sp>
        <p:nvSpPr>
          <p:cNvPr id="1028" name="Rectangle 4">
            <a:extLst>
              <a:ext uri="{FF2B5EF4-FFF2-40B4-BE49-F238E27FC236}">
                <a16:creationId xmlns:a16="http://schemas.microsoft.com/office/drawing/2014/main" id="{FD533860-577E-2050-9DDE-037800A3EC38}"/>
              </a:ext>
            </a:extLst>
          </p:cNvPr>
          <p:cNvSpPr>
            <a:spLocks noGrp="1" noChangeArrowheads="1"/>
          </p:cNvSpPr>
          <p:nvPr>
            <p:ph type="ftr"/>
          </p:nvPr>
        </p:nvSpPr>
        <p:spPr bwMode="auto">
          <a:xfrm>
            <a:off x="3448050" y="688657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3000"/>
              </a:lnSpc>
              <a:tabLst>
                <a:tab pos="457200" algn="l"/>
                <a:tab pos="914400" algn="l"/>
                <a:tab pos="1371600" algn="l"/>
                <a:tab pos="1828800" algn="l"/>
                <a:tab pos="2286000" algn="l"/>
                <a:tab pos="2743200" algn="l"/>
              </a:tabLst>
              <a:defRPr sz="1400">
                <a:solidFill>
                  <a:srgbClr val="000000"/>
                </a:solidFill>
                <a:latin typeface="Times New Roman" panose="02020603050405020304" pitchFamily="18" charset="0"/>
                <a:cs typeface="DejaVu Sans" charset="0"/>
              </a:defRPr>
            </a:lvl1pPr>
          </a:lstStyle>
          <a:p>
            <a:endParaRPr lang="en-US" altLang="it-IT"/>
          </a:p>
        </p:txBody>
      </p:sp>
      <p:sp>
        <p:nvSpPr>
          <p:cNvPr id="1029" name="Rectangle 5">
            <a:extLst>
              <a:ext uri="{FF2B5EF4-FFF2-40B4-BE49-F238E27FC236}">
                <a16:creationId xmlns:a16="http://schemas.microsoft.com/office/drawing/2014/main" id="{6951CA0F-F895-12C6-5F92-667D0A0A3D0A}"/>
              </a:ext>
            </a:extLst>
          </p:cNvPr>
          <p:cNvSpPr>
            <a:spLocks noGrp="1" noChangeArrowheads="1"/>
          </p:cNvSpPr>
          <p:nvPr>
            <p:ph type="sldNum"/>
          </p:nvPr>
        </p:nvSpPr>
        <p:spPr bwMode="auto">
          <a:xfrm>
            <a:off x="722788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3000"/>
              </a:lnSpc>
              <a:tabLst>
                <a:tab pos="457200" algn="l"/>
                <a:tab pos="914400" algn="l"/>
                <a:tab pos="1371600" algn="l"/>
                <a:tab pos="1828800" algn="l"/>
                <a:tab pos="2286000" algn="l"/>
              </a:tabLst>
              <a:defRPr sz="1400">
                <a:solidFill>
                  <a:srgbClr val="000000"/>
                </a:solidFill>
                <a:latin typeface="Times New Roman" panose="02020603050405020304" pitchFamily="18" charset="0"/>
                <a:cs typeface="DejaVu Sans" charset="0"/>
              </a:defRPr>
            </a:lvl1pPr>
          </a:lstStyle>
          <a:p>
            <a:fld id="{50AD9C06-5656-4107-BA6E-1225CA6FB384}" type="slidenum">
              <a:rPr lang="en-US" altLang="it-IT"/>
              <a:pPr/>
              <a:t>‹#›</a:t>
            </a:fld>
            <a:endParaRPr lang="en-US" altLang="it-IT"/>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defTabSz="457200" rtl="0" fontAlgn="base" hangingPunct="0">
        <a:lnSpc>
          <a:spcPct val="94000"/>
        </a:lnSpc>
        <a:spcBef>
          <a:spcPct val="0"/>
        </a:spcBef>
        <a:spcAft>
          <a:spcPct val="0"/>
        </a:spcAft>
        <a:buClr>
          <a:srgbClr val="000000"/>
        </a:buClr>
        <a:buSzPct val="100000"/>
        <a:buFont typeface="Times New Roman" panose="02020603050405020304" pitchFamily="18" charset="0"/>
        <a:defRPr sz="4400" kern="1200">
          <a:solidFill>
            <a:srgbClr val="000000"/>
          </a:solidFill>
          <a:latin typeface="+mj-lt"/>
          <a:ea typeface="+mj-ea"/>
          <a:cs typeface="+mj-cs"/>
        </a:defRPr>
      </a:lvl1pPr>
      <a:lvl2pPr marL="742950" indent="-285750" algn="ctr" defTabSz="457200" rtl="0" fontAlgn="base" hangingPunct="0">
        <a:lnSpc>
          <a:spcPct val="94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Droid Sans Fallback" charset="0"/>
        </a:defRPr>
      </a:lvl2pPr>
      <a:lvl3pPr marL="1143000" indent="-228600" algn="ctr" defTabSz="457200" rtl="0" fontAlgn="base" hangingPunct="0">
        <a:lnSpc>
          <a:spcPct val="94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Droid Sans Fallback" charset="0"/>
        </a:defRPr>
      </a:lvl3pPr>
      <a:lvl4pPr marL="1600200" indent="-228600" algn="ctr" defTabSz="457200" rtl="0" fontAlgn="base" hangingPunct="0">
        <a:lnSpc>
          <a:spcPct val="94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Droid Sans Fallback" charset="0"/>
        </a:defRPr>
      </a:lvl4pPr>
      <a:lvl5pPr marL="2057400" indent="-228600" algn="ctr" defTabSz="457200" rtl="0" fontAlgn="base" hangingPunct="0">
        <a:lnSpc>
          <a:spcPct val="94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Droid Sans Fallback" charset="0"/>
        </a:defRPr>
      </a:lvl5pPr>
      <a:lvl6pPr marL="2514600" indent="-228600" algn="ctr" defTabSz="457200" rtl="0" fontAlgn="base" hangingPunct="0">
        <a:lnSpc>
          <a:spcPct val="94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Droid Sans Fallback" charset="0"/>
        </a:defRPr>
      </a:lvl6pPr>
      <a:lvl7pPr marL="2971800" indent="-228600" algn="ctr" defTabSz="457200" rtl="0" fontAlgn="base" hangingPunct="0">
        <a:lnSpc>
          <a:spcPct val="94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Droid Sans Fallback" charset="0"/>
        </a:defRPr>
      </a:lvl7pPr>
      <a:lvl8pPr marL="3429000" indent="-228600" algn="ctr" defTabSz="457200" rtl="0" fontAlgn="base" hangingPunct="0">
        <a:lnSpc>
          <a:spcPct val="94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Droid Sans Fallback" charset="0"/>
        </a:defRPr>
      </a:lvl8pPr>
      <a:lvl9pPr marL="3886200" indent="-228600" algn="ctr" defTabSz="457200" rtl="0" fontAlgn="base" hangingPunct="0">
        <a:lnSpc>
          <a:spcPct val="94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Droid Sans Fallback" charset="0"/>
        </a:defRPr>
      </a:lvl9pPr>
    </p:titleStyle>
    <p:bodyStyle>
      <a:lvl1pPr marL="342900" indent="-342900" algn="l" defTabSz="457200" rtl="0" fontAlgn="base" hangingPunct="0">
        <a:lnSpc>
          <a:spcPct val="94000"/>
        </a:lnSpc>
        <a:spcBef>
          <a:spcPct val="0"/>
        </a:spcBef>
        <a:spcAft>
          <a:spcPts val="1425"/>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57200" rtl="0" fontAlgn="base" hangingPunct="0">
        <a:lnSpc>
          <a:spcPct val="94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57200" rtl="0" fontAlgn="base" hangingPunct="0">
        <a:lnSpc>
          <a:spcPct val="94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57200" rtl="0" fontAlgn="base" hangingPunct="0">
        <a:lnSpc>
          <a:spcPct val="94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57200" rtl="0" fontAlgn="base" hangingPunct="0">
        <a:lnSpc>
          <a:spcPct val="94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49" name="Picture 1">
            <a:extLst>
              <a:ext uri="{FF2B5EF4-FFF2-40B4-BE49-F238E27FC236}">
                <a16:creationId xmlns:a16="http://schemas.microsoft.com/office/drawing/2014/main" id="{FFF46CA9-1AB3-634A-AEC6-1171BA95E97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0079038" cy="75596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50" name="Rectangle 2">
            <a:extLst>
              <a:ext uri="{FF2B5EF4-FFF2-40B4-BE49-F238E27FC236}">
                <a16:creationId xmlns:a16="http://schemas.microsoft.com/office/drawing/2014/main" id="{915E5F4D-1A10-3EF1-F4F9-9E223D928393}"/>
              </a:ext>
            </a:extLst>
          </p:cNvPr>
          <p:cNvSpPr>
            <a:spLocks noGrp="1" noChangeArrowheads="1"/>
          </p:cNvSpPr>
          <p:nvPr>
            <p:ph type="title"/>
          </p:nvPr>
        </p:nvSpPr>
        <p:spPr bwMode="auto">
          <a:xfrm>
            <a:off x="503238" y="576263"/>
            <a:ext cx="7197725" cy="719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it-IT"/>
              <a:t>Click to edit the title text format</a:t>
            </a:r>
          </a:p>
        </p:txBody>
      </p:sp>
      <p:sp>
        <p:nvSpPr>
          <p:cNvPr id="2051" name="Rectangle 3">
            <a:extLst>
              <a:ext uri="{FF2B5EF4-FFF2-40B4-BE49-F238E27FC236}">
                <a16:creationId xmlns:a16="http://schemas.microsoft.com/office/drawing/2014/main" id="{D61408E7-AB61-9B49-398A-837590BDF00D}"/>
              </a:ext>
            </a:extLst>
          </p:cNvPr>
          <p:cNvSpPr>
            <a:spLocks noGrp="1" noChangeArrowheads="1"/>
          </p:cNvSpPr>
          <p:nvPr>
            <p:ph type="body" idx="1"/>
          </p:nvPr>
        </p:nvSpPr>
        <p:spPr bwMode="auto">
          <a:xfrm>
            <a:off x="503238" y="1800225"/>
            <a:ext cx="9070975" cy="4383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656" rIns="0" bIns="0" numCol="1" anchor="t" anchorCtr="0" compatLnSpc="1">
            <a:prstTxWarp prst="textNoShape">
              <a:avLst/>
            </a:prstTxWarp>
          </a:bodyPr>
          <a:lstStyle/>
          <a:p>
            <a:pPr lvl="0"/>
            <a:r>
              <a:rPr lang="en-GB" altLang="it-IT"/>
              <a:t>Click to edit the outline text format</a:t>
            </a:r>
          </a:p>
          <a:p>
            <a:pPr lvl="1"/>
            <a:r>
              <a:rPr lang="en-GB" altLang="it-IT"/>
              <a:t>Second Outline Level</a:t>
            </a:r>
          </a:p>
          <a:p>
            <a:pPr lvl="2"/>
            <a:r>
              <a:rPr lang="en-GB" altLang="it-IT"/>
              <a:t>Third Outline Level</a:t>
            </a:r>
          </a:p>
          <a:p>
            <a:pPr lvl="3"/>
            <a:r>
              <a:rPr lang="en-GB" altLang="it-IT"/>
              <a:t>Fourth Outline Level</a:t>
            </a:r>
          </a:p>
          <a:p>
            <a:pPr lvl="4"/>
            <a:r>
              <a:rPr lang="en-GB" altLang="it-IT"/>
              <a:t>Fifth Outline Level</a:t>
            </a:r>
          </a:p>
          <a:p>
            <a:pPr lvl="4"/>
            <a:r>
              <a:rPr lang="en-GB" altLang="it-IT"/>
              <a:t>Sixth Outline Level</a:t>
            </a:r>
          </a:p>
          <a:p>
            <a:pPr lvl="4"/>
            <a:r>
              <a:rPr lang="en-GB" altLang="it-IT"/>
              <a:t>Seventh Outline Level</a:t>
            </a:r>
          </a:p>
        </p:txBody>
      </p:sp>
      <p:sp>
        <p:nvSpPr>
          <p:cNvPr id="2052" name="Rectangle 4">
            <a:extLst>
              <a:ext uri="{FF2B5EF4-FFF2-40B4-BE49-F238E27FC236}">
                <a16:creationId xmlns:a16="http://schemas.microsoft.com/office/drawing/2014/main" id="{AB0B045B-07EA-D864-F5CC-96012FC28402}"/>
              </a:ext>
            </a:extLst>
          </p:cNvPr>
          <p:cNvSpPr>
            <a:spLocks noGrp="1" noChangeArrowheads="1"/>
          </p:cNvSpPr>
          <p:nvPr>
            <p:ph type="dt"/>
          </p:nvPr>
        </p:nvSpPr>
        <p:spPr bwMode="auto">
          <a:xfrm>
            <a:off x="50323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3000"/>
              </a:lnSpc>
              <a:tabLst>
                <a:tab pos="457200" algn="l"/>
                <a:tab pos="914400" algn="l"/>
                <a:tab pos="1371600" algn="l"/>
                <a:tab pos="1828800" algn="l"/>
                <a:tab pos="2286000" algn="l"/>
              </a:tabLst>
              <a:defRPr sz="1400">
                <a:solidFill>
                  <a:srgbClr val="000000"/>
                </a:solidFill>
                <a:latin typeface="Times New Roman" panose="02020603050405020304" pitchFamily="18" charset="0"/>
                <a:cs typeface="DejaVu Sans" charset="0"/>
              </a:defRPr>
            </a:lvl1pPr>
          </a:lstStyle>
          <a:p>
            <a:endParaRPr lang="en-US" altLang="it-IT"/>
          </a:p>
        </p:txBody>
      </p:sp>
      <p:sp>
        <p:nvSpPr>
          <p:cNvPr id="2053" name="Rectangle 5">
            <a:extLst>
              <a:ext uri="{FF2B5EF4-FFF2-40B4-BE49-F238E27FC236}">
                <a16:creationId xmlns:a16="http://schemas.microsoft.com/office/drawing/2014/main" id="{C3F29DA0-5C35-34A7-87E4-F93A5AAFC7A0}"/>
              </a:ext>
            </a:extLst>
          </p:cNvPr>
          <p:cNvSpPr>
            <a:spLocks noGrp="1" noChangeArrowheads="1"/>
          </p:cNvSpPr>
          <p:nvPr>
            <p:ph type="ftr"/>
          </p:nvPr>
        </p:nvSpPr>
        <p:spPr bwMode="auto">
          <a:xfrm>
            <a:off x="3448050" y="688657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lnSpc>
                <a:spcPct val="93000"/>
              </a:lnSpc>
              <a:tabLst>
                <a:tab pos="457200" algn="l"/>
                <a:tab pos="914400" algn="l"/>
                <a:tab pos="1371600" algn="l"/>
                <a:tab pos="1828800" algn="l"/>
                <a:tab pos="2286000" algn="l"/>
                <a:tab pos="2743200" algn="l"/>
              </a:tabLst>
              <a:defRPr sz="1400">
                <a:solidFill>
                  <a:srgbClr val="000000"/>
                </a:solidFill>
                <a:latin typeface="Times New Roman" panose="02020603050405020304" pitchFamily="18" charset="0"/>
                <a:cs typeface="DejaVu Sans" charset="0"/>
              </a:defRPr>
            </a:lvl1pPr>
          </a:lstStyle>
          <a:p>
            <a:endParaRPr lang="en-US" altLang="it-IT"/>
          </a:p>
        </p:txBody>
      </p:sp>
      <p:sp>
        <p:nvSpPr>
          <p:cNvPr id="2054" name="Rectangle 6">
            <a:extLst>
              <a:ext uri="{FF2B5EF4-FFF2-40B4-BE49-F238E27FC236}">
                <a16:creationId xmlns:a16="http://schemas.microsoft.com/office/drawing/2014/main" id="{A38AB65D-4378-D466-D8FD-5259260F91A7}"/>
              </a:ext>
            </a:extLst>
          </p:cNvPr>
          <p:cNvSpPr>
            <a:spLocks noGrp="1" noChangeArrowheads="1"/>
          </p:cNvSpPr>
          <p:nvPr>
            <p:ph type="sldNum"/>
          </p:nvPr>
        </p:nvSpPr>
        <p:spPr bwMode="auto">
          <a:xfrm>
            <a:off x="7226300"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3000"/>
              </a:lnSpc>
              <a:tabLst>
                <a:tab pos="457200" algn="l"/>
                <a:tab pos="914400" algn="l"/>
                <a:tab pos="1371600" algn="l"/>
                <a:tab pos="1828800" algn="l"/>
                <a:tab pos="2286000" algn="l"/>
              </a:tabLst>
              <a:defRPr sz="1400">
                <a:solidFill>
                  <a:srgbClr val="000000"/>
                </a:solidFill>
                <a:latin typeface="Times New Roman" panose="02020603050405020304" pitchFamily="18" charset="0"/>
                <a:cs typeface="DejaVu Sans" charset="0"/>
              </a:defRPr>
            </a:lvl1pPr>
          </a:lstStyle>
          <a:p>
            <a:fld id="{99F0C4CC-1D47-43C8-A9F1-B711D8E7930B}" type="slidenum">
              <a:rPr lang="en-US" altLang="it-IT"/>
              <a:pPr/>
              <a:t>‹#›</a:t>
            </a:fld>
            <a:endParaRPr lang="en-US" altLang="it-I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457200" rtl="0" fontAlgn="base" hangingPunct="0">
        <a:lnSpc>
          <a:spcPct val="94000"/>
        </a:lnSpc>
        <a:spcBef>
          <a:spcPct val="0"/>
        </a:spcBef>
        <a:spcAft>
          <a:spcPct val="0"/>
        </a:spcAft>
        <a:buClr>
          <a:srgbClr val="000000"/>
        </a:buClr>
        <a:buSzPct val="100000"/>
        <a:buFont typeface="Times New Roman" panose="02020603050405020304" pitchFamily="18" charset="0"/>
        <a:defRPr sz="3600" kern="1200">
          <a:solidFill>
            <a:srgbClr val="000000"/>
          </a:solidFill>
          <a:latin typeface="+mj-lt"/>
          <a:ea typeface="+mj-ea"/>
          <a:cs typeface="+mj-cs"/>
        </a:defRPr>
      </a:lvl1pPr>
      <a:lvl2pPr marL="742950" indent="-285750" algn="l" defTabSz="457200" rtl="0" fontAlgn="base" hangingPunct="0">
        <a:lnSpc>
          <a:spcPct val="94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cs typeface="WenQuanYi Zen Hei" charset="0"/>
        </a:defRPr>
      </a:lvl2pPr>
      <a:lvl3pPr marL="1143000" indent="-228600" algn="l" defTabSz="457200" rtl="0" fontAlgn="base" hangingPunct="0">
        <a:lnSpc>
          <a:spcPct val="94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cs typeface="WenQuanYi Zen Hei" charset="0"/>
        </a:defRPr>
      </a:lvl3pPr>
      <a:lvl4pPr marL="1600200" indent="-228600" algn="l" defTabSz="457200" rtl="0" fontAlgn="base" hangingPunct="0">
        <a:lnSpc>
          <a:spcPct val="94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cs typeface="WenQuanYi Zen Hei" charset="0"/>
        </a:defRPr>
      </a:lvl4pPr>
      <a:lvl5pPr marL="2057400" indent="-228600" algn="l" defTabSz="457200" rtl="0" fontAlgn="base" hangingPunct="0">
        <a:lnSpc>
          <a:spcPct val="94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cs typeface="WenQuanYi Zen Hei" charset="0"/>
        </a:defRPr>
      </a:lvl5pPr>
      <a:lvl6pPr marL="2514600" indent="-228600" algn="l" defTabSz="457200" rtl="0" fontAlgn="base" hangingPunct="0">
        <a:lnSpc>
          <a:spcPct val="94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cs typeface="WenQuanYi Zen Hei" charset="0"/>
        </a:defRPr>
      </a:lvl6pPr>
      <a:lvl7pPr marL="2971800" indent="-228600" algn="l" defTabSz="457200" rtl="0" fontAlgn="base" hangingPunct="0">
        <a:lnSpc>
          <a:spcPct val="94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cs typeface="WenQuanYi Zen Hei" charset="0"/>
        </a:defRPr>
      </a:lvl7pPr>
      <a:lvl8pPr marL="3429000" indent="-228600" algn="l" defTabSz="457200" rtl="0" fontAlgn="base" hangingPunct="0">
        <a:lnSpc>
          <a:spcPct val="94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cs typeface="WenQuanYi Zen Hei" charset="0"/>
        </a:defRPr>
      </a:lvl8pPr>
      <a:lvl9pPr marL="3886200" indent="-228600" algn="l" defTabSz="457200" rtl="0" fontAlgn="base" hangingPunct="0">
        <a:lnSpc>
          <a:spcPct val="94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cs typeface="WenQuanYi Zen Hei" charset="0"/>
        </a:defRPr>
      </a:lvl9pPr>
    </p:titleStyle>
    <p:bodyStyle>
      <a:lvl1pPr marL="342900" indent="-342900" algn="l" defTabSz="457200" rtl="0" fontAlgn="base" hangingPunct="0">
        <a:lnSpc>
          <a:spcPct val="94000"/>
        </a:lnSpc>
        <a:spcBef>
          <a:spcPct val="0"/>
        </a:spcBef>
        <a:spcAft>
          <a:spcPts val="1425"/>
        </a:spcAft>
        <a:buClr>
          <a:srgbClr val="000000"/>
        </a:buClr>
        <a:buSzPct val="100000"/>
        <a:buFont typeface="Times New Roman" panose="02020603050405020304" pitchFamily="18" charset="0"/>
        <a:defRPr sz="2600" kern="1200">
          <a:solidFill>
            <a:srgbClr val="000000"/>
          </a:solidFill>
          <a:latin typeface="+mn-lt"/>
          <a:ea typeface="+mn-ea"/>
          <a:cs typeface="+mn-cs"/>
        </a:defRPr>
      </a:lvl1pPr>
      <a:lvl2pPr marL="742950" indent="-285750" algn="l" defTabSz="457200" rtl="0" fontAlgn="base" hangingPunct="0">
        <a:lnSpc>
          <a:spcPct val="94000"/>
        </a:lnSpc>
        <a:spcBef>
          <a:spcPct val="0"/>
        </a:spcBef>
        <a:spcAft>
          <a:spcPts val="1138"/>
        </a:spcAft>
        <a:buClr>
          <a:srgbClr val="000000"/>
        </a:buClr>
        <a:buSzPct val="100000"/>
        <a:buFont typeface="Times New Roman" panose="02020603050405020304" pitchFamily="18" charset="0"/>
        <a:defRPr sz="2600" kern="1200">
          <a:solidFill>
            <a:srgbClr val="000000"/>
          </a:solidFill>
          <a:latin typeface="+mn-lt"/>
          <a:ea typeface="+mn-ea"/>
          <a:cs typeface="+mn-cs"/>
        </a:defRPr>
      </a:lvl2pPr>
      <a:lvl3pPr marL="1143000" indent="-228600" algn="l" defTabSz="457200" rtl="0" fontAlgn="base" hangingPunct="0">
        <a:lnSpc>
          <a:spcPct val="94000"/>
        </a:lnSpc>
        <a:spcBef>
          <a:spcPct val="0"/>
        </a:spcBef>
        <a:spcAft>
          <a:spcPts val="850"/>
        </a:spcAft>
        <a:buClr>
          <a:srgbClr val="000000"/>
        </a:buClr>
        <a:buSzPct val="100000"/>
        <a:buFont typeface="Times New Roman" panose="02020603050405020304" pitchFamily="18" charset="0"/>
        <a:defRPr sz="2600" kern="1200">
          <a:solidFill>
            <a:srgbClr val="000000"/>
          </a:solidFill>
          <a:latin typeface="+mn-lt"/>
          <a:ea typeface="+mn-ea"/>
          <a:cs typeface="+mn-cs"/>
        </a:defRPr>
      </a:lvl3pPr>
      <a:lvl4pPr marL="1600200" indent="-228600" algn="l" defTabSz="457200" rtl="0" fontAlgn="base" hangingPunct="0">
        <a:lnSpc>
          <a:spcPct val="94000"/>
        </a:lnSpc>
        <a:spcBef>
          <a:spcPct val="0"/>
        </a:spcBef>
        <a:spcAft>
          <a:spcPts val="575"/>
        </a:spcAft>
        <a:buClr>
          <a:srgbClr val="000000"/>
        </a:buClr>
        <a:buSzPct val="100000"/>
        <a:buFont typeface="Times New Roman" panose="02020603050405020304" pitchFamily="18" charset="0"/>
        <a:defRPr sz="2600" kern="1200">
          <a:solidFill>
            <a:srgbClr val="000000"/>
          </a:solidFill>
          <a:latin typeface="+mn-lt"/>
          <a:ea typeface="+mn-ea"/>
          <a:cs typeface="+mn-cs"/>
        </a:defRPr>
      </a:lvl4pPr>
      <a:lvl5pPr marL="2057400" indent="-228600" algn="l" defTabSz="457200" rtl="0" fontAlgn="base" hangingPunct="0">
        <a:lnSpc>
          <a:spcPct val="94000"/>
        </a:lnSpc>
        <a:spcBef>
          <a:spcPct val="0"/>
        </a:spcBef>
        <a:spcAft>
          <a:spcPts val="288"/>
        </a:spcAft>
        <a:buClr>
          <a:srgbClr val="000000"/>
        </a:buClr>
        <a:buSzPct val="100000"/>
        <a:buFont typeface="Times New Roman" panose="02020603050405020304" pitchFamily="18" charset="0"/>
        <a:defRPr sz="26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a:extLst>
              <a:ext uri="{FF2B5EF4-FFF2-40B4-BE49-F238E27FC236}">
                <a16:creationId xmlns:a16="http://schemas.microsoft.com/office/drawing/2014/main" id="{76A31597-6DFE-AE29-2FDF-601ACA2439E8}"/>
              </a:ext>
            </a:extLst>
          </p:cNvPr>
          <p:cNvSpPr>
            <a:spLocks noGrp="1" noChangeArrowheads="1"/>
          </p:cNvSpPr>
          <p:nvPr>
            <p:ph type="title"/>
          </p:nvPr>
        </p:nvSpPr>
        <p:spPr>
          <a:xfrm>
            <a:off x="503238" y="576263"/>
            <a:ext cx="7199312" cy="720725"/>
          </a:xfrm>
          <a:ln/>
        </p:spPr>
        <p:txBody>
          <a:bodyPr tIns="27215"/>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Lst>
            </a:pPr>
            <a:r>
              <a:rPr lang="en-US" altLang="it-IT"/>
              <a:t>Client Presentation</a:t>
            </a:r>
            <a:endParaRPr lang="en-US" altLang="it-IT" dirty="0"/>
          </a:p>
        </p:txBody>
      </p:sp>
      <p:sp>
        <p:nvSpPr>
          <p:cNvPr id="4098" name="Rectangle 2">
            <a:extLst>
              <a:ext uri="{FF2B5EF4-FFF2-40B4-BE49-F238E27FC236}">
                <a16:creationId xmlns:a16="http://schemas.microsoft.com/office/drawing/2014/main" id="{A7D61EA7-6D47-4220-EE91-8976F0C83EEA}"/>
              </a:ext>
            </a:extLst>
          </p:cNvPr>
          <p:cNvSpPr>
            <a:spLocks noGrp="1" noChangeArrowheads="1"/>
          </p:cNvSpPr>
          <p:nvPr>
            <p:ph type="subTitle" idx="4294967295"/>
          </p:nvPr>
        </p:nvSpPr>
        <p:spPr bwMode="auto">
          <a:xfrm>
            <a:off x="503238" y="1800225"/>
            <a:ext cx="9072562" cy="43846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1340" rIns="0" bIns="0" anchor="ctr"/>
          <a:lstStyle/>
          <a:p>
            <a:pPr marL="0" indent="0">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altLang="it-IT" sz="1500"/>
              <a:t>Lorem ipsum dolor sit amet, consectetur adipiscing elit. Nunc ac faucibus odio. Vestibulum neque massa, scelerisque sit amet ligula eu, congue molestie mi. Praesent ut varius sem. Nullam at porttitor arcu, nec lacinia nisi. Ut ac dolor vitae odio interdum condimentum. Vivamus dapibus sodales ex, vitae malesuada ipsum cursus convallis. Maecenas sed egestas nulla, ac condimentum orci. Mauris diam felis, vulputate ac suscipit et, iaculis non est. Curabitur semper arcu ac ligula semper, nec luctus nisl blandit. Integer lacinia ante ac libero lobortis imperdiet. Nullam mollis convallis ipsum, ac accumsan nunc vehicula vitae. Nulla eget justo in felis tristique fringilla. Morbi sit amet tortor quis risus auctor condimentum. Morbi in ullamcorper elit. Nulla iaculis tellus sit amet mauris tempus fringilla.</a:t>
            </a:r>
          </a:p>
          <a:p>
            <a:pPr marL="0" indent="0">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lang="en-US" altLang="it-IT" sz="1500"/>
          </a:p>
          <a:p>
            <a:pPr marL="0" indent="0">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altLang="it-IT" sz="1500"/>
              <a:t>Maecenas mauris lectus, lobortis et purus mattis, blandit dictum tellus. Maecenas non lorem quis tellus placerat varius. Nulla facilisi. Aenean congue fringilla justo ut aliquam. Mauris id ex erat. Nunc vulputate neque vitae justo facilisis, non condimentum ante sagittis. Morbi viverra semper lorem nec molestie. Maecenas tincidunt est efficitur ligula euismod, sit amet ornare est vulputate.</a:t>
            </a:r>
          </a:p>
          <a:p>
            <a:pPr marL="0" indent="0">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lang="en-US" altLang="it-IT" sz="1500"/>
          </a:p>
        </p:txBody>
      </p:sp>
    </p:spTree>
  </p:cSld>
  <p:clrMapOvr>
    <a:masterClrMapping/>
  </p:clrMapOvr>
  <p:transition spd="med"/>
  <p:timing>
    <p:tnLst>
      <p:par>
        <p:cTn id="1" dur="indefinite"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409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4098">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409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a:extLst>
              <a:ext uri="{FF2B5EF4-FFF2-40B4-BE49-F238E27FC236}">
                <a16:creationId xmlns:a16="http://schemas.microsoft.com/office/drawing/2014/main" id="{F2D6120C-390D-4314-6EEE-64FDF0BC49A8}"/>
              </a:ext>
            </a:extLst>
          </p:cNvPr>
          <p:cNvSpPr>
            <a:spLocks noGrp="1" noChangeArrowheads="1"/>
          </p:cNvSpPr>
          <p:nvPr>
            <p:ph type="title"/>
          </p:nvPr>
        </p:nvSpPr>
        <p:spPr>
          <a:xfrm>
            <a:off x="503238" y="576263"/>
            <a:ext cx="7199312" cy="720725"/>
          </a:xfrm>
          <a:ln/>
        </p:spPr>
        <p:txBody>
          <a:bodyPr tIns="27215"/>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Lst>
            </a:pPr>
            <a:r>
              <a:rPr lang="en-US" altLang="it-IT"/>
              <a:t>Chart</a:t>
            </a:r>
          </a:p>
        </p:txBody>
      </p:sp>
      <p:graphicFrame>
        <p:nvGraphicFramePr>
          <p:cNvPr id="5122" name="Object 2">
            <a:extLst>
              <a:ext uri="{FF2B5EF4-FFF2-40B4-BE49-F238E27FC236}">
                <a16:creationId xmlns:a16="http://schemas.microsoft.com/office/drawing/2014/main" id="{74303E0B-1269-4F66-86B1-70C9C839125F}"/>
              </a:ext>
            </a:extLst>
          </p:cNvPr>
          <p:cNvGraphicFramePr>
            <a:graphicFrameLocks noChangeAspect="1"/>
          </p:cNvGraphicFramePr>
          <p:nvPr/>
        </p:nvGraphicFramePr>
        <p:xfrm>
          <a:off x="1693863" y="2487613"/>
          <a:ext cx="6865937" cy="3598862"/>
        </p:xfrm>
        <a:graphic>
          <a:graphicData uri="http://schemas.openxmlformats.org/presentationml/2006/ole">
            <mc:AlternateContent xmlns:mc="http://schemas.openxmlformats.org/markup-compatibility/2006">
              <mc:Choice xmlns:v="urn:schemas-microsoft-com:vml" Requires="v">
                <p:oleObj r:id="rId3" imgW="6866280" imgH="3598920" progId="">
                  <p:embed/>
                </p:oleObj>
              </mc:Choice>
              <mc:Fallback>
                <p:oleObj r:id="rId3" imgW="6866280" imgH="359892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3863" y="2487613"/>
                        <a:ext cx="6865937" cy="3598862"/>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med"/>
  <p:timing>
    <p:tnLst>
      <p:par>
        <p:cTn id="1" dur="indefinite"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512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a:extLst>
              <a:ext uri="{FF2B5EF4-FFF2-40B4-BE49-F238E27FC236}">
                <a16:creationId xmlns:a16="http://schemas.microsoft.com/office/drawing/2014/main" id="{65B477F2-D15C-950C-1BD8-B4C78D151355}"/>
              </a:ext>
            </a:extLst>
          </p:cNvPr>
          <p:cNvSpPr>
            <a:spLocks noGrp="1" noChangeArrowheads="1"/>
          </p:cNvSpPr>
          <p:nvPr>
            <p:ph type="title"/>
          </p:nvPr>
        </p:nvSpPr>
        <p:spPr>
          <a:xfrm>
            <a:off x="503238" y="576263"/>
            <a:ext cx="7199312" cy="720725"/>
          </a:xfrm>
          <a:ln/>
        </p:spPr>
        <p:txBody>
          <a:bodyPr tIns="27215"/>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Lst>
            </a:pPr>
            <a:r>
              <a:rPr lang="en-US" altLang="it-IT"/>
              <a:t>Table</a:t>
            </a:r>
          </a:p>
        </p:txBody>
      </p:sp>
      <p:graphicFrame>
        <p:nvGraphicFramePr>
          <p:cNvPr id="6146" name="Group 2">
            <a:extLst>
              <a:ext uri="{FF2B5EF4-FFF2-40B4-BE49-F238E27FC236}">
                <a16:creationId xmlns:a16="http://schemas.microsoft.com/office/drawing/2014/main" id="{73876D0B-E129-C164-F639-DBC787708FC9}"/>
              </a:ext>
            </a:extLst>
          </p:cNvPr>
          <p:cNvGraphicFramePr>
            <a:graphicFrameLocks noGrp="1"/>
          </p:cNvGraphicFramePr>
          <p:nvPr/>
        </p:nvGraphicFramePr>
        <p:xfrm>
          <a:off x="503238" y="1800225"/>
          <a:ext cx="9074150" cy="3398838"/>
        </p:xfrm>
        <a:graphic>
          <a:graphicData uri="http://schemas.openxmlformats.org/drawingml/2006/table">
            <a:tbl>
              <a:tblPr/>
              <a:tblGrid>
                <a:gridCol w="1814512">
                  <a:extLst>
                    <a:ext uri="{9D8B030D-6E8A-4147-A177-3AD203B41FA5}">
                      <a16:colId xmlns:a16="http://schemas.microsoft.com/office/drawing/2014/main" val="1214247885"/>
                    </a:ext>
                  </a:extLst>
                </a:gridCol>
                <a:gridCol w="1814513">
                  <a:extLst>
                    <a:ext uri="{9D8B030D-6E8A-4147-A177-3AD203B41FA5}">
                      <a16:colId xmlns:a16="http://schemas.microsoft.com/office/drawing/2014/main" val="3719833994"/>
                    </a:ext>
                  </a:extLst>
                </a:gridCol>
                <a:gridCol w="1816100">
                  <a:extLst>
                    <a:ext uri="{9D8B030D-6E8A-4147-A177-3AD203B41FA5}">
                      <a16:colId xmlns:a16="http://schemas.microsoft.com/office/drawing/2014/main" val="820438033"/>
                    </a:ext>
                  </a:extLst>
                </a:gridCol>
                <a:gridCol w="1814512">
                  <a:extLst>
                    <a:ext uri="{9D8B030D-6E8A-4147-A177-3AD203B41FA5}">
                      <a16:colId xmlns:a16="http://schemas.microsoft.com/office/drawing/2014/main" val="3369900311"/>
                    </a:ext>
                  </a:extLst>
                </a:gridCol>
                <a:gridCol w="1814513">
                  <a:extLst>
                    <a:ext uri="{9D8B030D-6E8A-4147-A177-3AD203B41FA5}">
                      <a16:colId xmlns:a16="http://schemas.microsoft.com/office/drawing/2014/main" val="4217404513"/>
                    </a:ext>
                  </a:extLst>
                </a:gridCol>
              </a:tblGrid>
              <a:tr h="339725">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rPr>
                        <a:t>Column 1</a:t>
                      </a: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B3B3B3"/>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altLang="it-IT" sz="1800" b="0" i="0" u="none" strike="noStrike" cap="none" normalizeH="0" baseline="0">
                          <a:ln>
                            <a:noFill/>
                          </a:ln>
                          <a:solidFill>
                            <a:srgbClr val="000000"/>
                          </a:solidFill>
                          <a:effectLst/>
                          <a:latin typeface="Arial" panose="020B0604020202020204" pitchFamily="34" charset="0"/>
                          <a:cs typeface="DejaVu Sans" charset="0"/>
                        </a:rPr>
                        <a:t>Column 2</a:t>
                      </a: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B3B3B3"/>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altLang="it-IT" sz="1800" b="0" i="0" u="none" strike="noStrike" cap="none" normalizeH="0" baseline="0">
                          <a:ln>
                            <a:noFill/>
                          </a:ln>
                          <a:solidFill>
                            <a:srgbClr val="000000"/>
                          </a:solidFill>
                          <a:effectLst/>
                          <a:latin typeface="Arial" panose="020B0604020202020204" pitchFamily="34" charset="0"/>
                          <a:cs typeface="DejaVu Sans" charset="0"/>
                        </a:rPr>
                        <a:t>Column 3</a:t>
                      </a: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B3B3B3"/>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altLang="it-IT" sz="1800" b="0" i="0" u="none" strike="noStrike" cap="none" normalizeH="0" baseline="0">
                          <a:ln>
                            <a:noFill/>
                          </a:ln>
                          <a:solidFill>
                            <a:srgbClr val="000000"/>
                          </a:solidFill>
                          <a:effectLst/>
                          <a:latin typeface="Arial" panose="020B0604020202020204" pitchFamily="34" charset="0"/>
                          <a:cs typeface="DejaVu Sans" charset="0"/>
                        </a:rPr>
                        <a:t>Column 4</a:t>
                      </a: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B3B3B3"/>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kumimoji="0" lang="en-US" altLang="it-IT" sz="1800" b="0" i="0" u="none" strike="noStrike" cap="none" normalizeH="0" baseline="0">
                          <a:ln>
                            <a:noFill/>
                          </a:ln>
                          <a:solidFill>
                            <a:srgbClr val="000000"/>
                          </a:solidFill>
                          <a:effectLst/>
                          <a:latin typeface="Arial" panose="020B0604020202020204" pitchFamily="34" charset="0"/>
                          <a:cs typeface="DejaVu Sans" charset="0"/>
                        </a:rPr>
                        <a:t>Column 5</a:t>
                      </a:r>
                    </a:p>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2400" b="0" i="0" u="none" strike="noStrike" cap="none" normalizeH="0" baseline="0">
                        <a:ln>
                          <a:noFill/>
                        </a:ln>
                        <a:solidFill>
                          <a:srgbClr val="000000"/>
                        </a:solidFill>
                        <a:effectLst/>
                        <a:latin typeface="Times New Roman" panose="02020603050405020304" pitchFamily="18" charset="0"/>
                        <a:cs typeface="DejaVu Sans"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B3B3B3"/>
                    </a:solidFill>
                  </a:tcPr>
                </a:tc>
                <a:extLst>
                  <a:ext uri="{0D108BD9-81ED-4DB2-BD59-A6C34878D82A}">
                    <a16:rowId xmlns:a16="http://schemas.microsoft.com/office/drawing/2014/main" val="385312791"/>
                  </a:ext>
                </a:extLst>
              </a:tr>
              <a:tr h="339725">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extLst>
                  <a:ext uri="{0D108BD9-81ED-4DB2-BD59-A6C34878D82A}">
                    <a16:rowId xmlns:a16="http://schemas.microsoft.com/office/drawing/2014/main" val="2157954734"/>
                  </a:ext>
                </a:extLst>
              </a:tr>
              <a:tr h="339725">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E6E6E6"/>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E6E6E6"/>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E6E6E6"/>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E6E6E6"/>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E6E6E6"/>
                    </a:solidFill>
                  </a:tcPr>
                </a:tc>
                <a:extLst>
                  <a:ext uri="{0D108BD9-81ED-4DB2-BD59-A6C34878D82A}">
                    <a16:rowId xmlns:a16="http://schemas.microsoft.com/office/drawing/2014/main" val="1249608689"/>
                  </a:ext>
                </a:extLst>
              </a:tr>
              <a:tr h="339725">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extLst>
                  <a:ext uri="{0D108BD9-81ED-4DB2-BD59-A6C34878D82A}">
                    <a16:rowId xmlns:a16="http://schemas.microsoft.com/office/drawing/2014/main" val="1272415811"/>
                  </a:ext>
                </a:extLst>
              </a:tr>
              <a:tr h="339725">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E6E6E6"/>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E6E6E6"/>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E6E6E6"/>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E6E6E6"/>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E6E6E6"/>
                    </a:solidFill>
                  </a:tcPr>
                </a:tc>
                <a:extLst>
                  <a:ext uri="{0D108BD9-81ED-4DB2-BD59-A6C34878D82A}">
                    <a16:rowId xmlns:a16="http://schemas.microsoft.com/office/drawing/2014/main" val="4142385243"/>
                  </a:ext>
                </a:extLst>
              </a:tr>
              <a:tr h="339725">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extLst>
                  <a:ext uri="{0D108BD9-81ED-4DB2-BD59-A6C34878D82A}">
                    <a16:rowId xmlns:a16="http://schemas.microsoft.com/office/drawing/2014/main" val="2606167266"/>
                  </a:ext>
                </a:extLst>
              </a:tr>
              <a:tr h="339725">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E6E6E6"/>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E6E6E6"/>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E6E6E6"/>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E6E6E6"/>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E6E6E6"/>
                    </a:solidFill>
                  </a:tcPr>
                </a:tc>
                <a:extLst>
                  <a:ext uri="{0D108BD9-81ED-4DB2-BD59-A6C34878D82A}">
                    <a16:rowId xmlns:a16="http://schemas.microsoft.com/office/drawing/2014/main" val="1423962984"/>
                  </a:ext>
                </a:extLst>
              </a:tr>
              <a:tr h="339725">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extLst>
                  <a:ext uri="{0D108BD9-81ED-4DB2-BD59-A6C34878D82A}">
                    <a16:rowId xmlns:a16="http://schemas.microsoft.com/office/drawing/2014/main" val="1769772346"/>
                  </a:ext>
                </a:extLst>
              </a:tr>
              <a:tr h="339725">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E6E6E6"/>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E6E6E6"/>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E6E6E6"/>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E6E6E6"/>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E6E6E6"/>
                    </a:solidFill>
                  </a:tcPr>
                </a:tc>
                <a:extLst>
                  <a:ext uri="{0D108BD9-81ED-4DB2-BD59-A6C34878D82A}">
                    <a16:rowId xmlns:a16="http://schemas.microsoft.com/office/drawing/2014/main" val="3881576794"/>
                  </a:ext>
                </a:extLst>
              </a:tr>
              <a:tr h="339725">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lvl1pPr>
                        <a:spcAft>
                          <a:spcPts val="142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1pPr>
                      <a:lvl2pPr>
                        <a:spcAft>
                          <a:spcPts val="113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2pPr>
                      <a:lvl3pPr>
                        <a:spcAft>
                          <a:spcPts val="85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3pPr>
                      <a:lvl4pPr>
                        <a:spcAft>
                          <a:spcPts val="575"/>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4pPr>
                      <a:lvl5pPr>
                        <a:spcAft>
                          <a:spcPts val="288"/>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5pPr>
                      <a:lvl6pPr marL="25146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6pPr>
                      <a:lvl7pPr marL="29718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7pPr>
                      <a:lvl8pPr marL="34290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8pPr>
                      <a:lvl9pPr marL="3886200" indent="-228600" defTabSz="457200" fontAlgn="base" hangingPunct="0">
                        <a:lnSpc>
                          <a:spcPct val="94000"/>
                        </a:lnSpc>
                        <a:spcBef>
                          <a:spcPct val="0"/>
                        </a:spcBef>
                        <a:spcAft>
                          <a:spcPts val="288"/>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200">
                          <a:solidFill>
                            <a:srgbClr val="000000"/>
                          </a:solidFill>
                          <a:latin typeface="Arial" panose="020B0604020202020204" pitchFamily="34" charset="0"/>
                          <a:cs typeface="WenQuanYi Zen Hei" charset="0"/>
                        </a:defRPr>
                      </a:lvl9pPr>
                    </a:lstStyle>
                    <a:p>
                      <a:pPr marL="0" marR="0" lvl="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kumimoji="0" lang="en-US" altLang="it-IT" sz="1800" b="0" i="0" u="none" strike="noStrike" cap="none" normalizeH="0" baseline="0">
                        <a:ln>
                          <a:noFill/>
                        </a:ln>
                        <a:solidFill>
                          <a:srgbClr val="000000"/>
                        </a:solidFill>
                        <a:effectLst/>
                        <a:latin typeface="Arial" panose="020B0604020202020204" pitchFamily="34" charset="0"/>
                        <a:cs typeface="Droid Sans Fallback" charset="0"/>
                      </a:endParaRPr>
                    </a:p>
                  </a:txBody>
                  <a:tcPr marL="90000" marR="90000" marT="60407" marB="46800"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CCCCCC"/>
                    </a:solidFill>
                  </a:tcPr>
                </a:tc>
                <a:extLst>
                  <a:ext uri="{0D108BD9-81ED-4DB2-BD59-A6C34878D82A}">
                    <a16:rowId xmlns:a16="http://schemas.microsoft.com/office/drawing/2014/main" val="1190330146"/>
                  </a:ext>
                </a:extLst>
              </a:tr>
            </a:tbl>
          </a:graphicData>
        </a:graphic>
      </p:graphicFrame>
    </p:spTree>
  </p:cSld>
  <p:clrMapOvr>
    <a:masterClrMapping/>
  </p:clrMapOvr>
  <p:transition spd="med"/>
  <p:timing>
    <p:tnLst>
      <p:par>
        <p:cTn id="1" dur="indefinite"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614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a:extLst>
              <a:ext uri="{FF2B5EF4-FFF2-40B4-BE49-F238E27FC236}">
                <a16:creationId xmlns:a16="http://schemas.microsoft.com/office/drawing/2014/main" id="{AE608D20-E6D5-3D98-8544-CB0DB6B36F88}"/>
              </a:ext>
            </a:extLst>
          </p:cNvPr>
          <p:cNvSpPr>
            <a:spLocks noGrp="1" noChangeArrowheads="1"/>
          </p:cNvSpPr>
          <p:nvPr>
            <p:ph type="title"/>
          </p:nvPr>
        </p:nvSpPr>
        <p:spPr>
          <a:xfrm>
            <a:off x="503238" y="576263"/>
            <a:ext cx="7199312" cy="720725"/>
          </a:xfrm>
          <a:ln/>
        </p:spPr>
        <p:txBody>
          <a:bodyPr tIns="27215"/>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Lst>
            </a:pPr>
            <a:r>
              <a:rPr lang="en-US" altLang="it-IT"/>
              <a:t>Photo</a:t>
            </a:r>
          </a:p>
        </p:txBody>
      </p:sp>
      <p:pic>
        <p:nvPicPr>
          <p:cNvPr id="7170" name="Picture 2">
            <a:extLst>
              <a:ext uri="{FF2B5EF4-FFF2-40B4-BE49-F238E27FC236}">
                <a16:creationId xmlns:a16="http://schemas.microsoft.com/office/drawing/2014/main" id="{36788431-2544-5BCE-A02A-FE020EA7D8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25" y="1920875"/>
            <a:ext cx="7123113" cy="42068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716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Droid Sans Fallback"/>
      </a:majorFont>
      <a:minorFont>
        <a:latin typeface="Arial"/>
        <a:ea typeface=""/>
        <a:cs typeface="Droid Sans Fallback"/>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defRPr kumimoji="0" lang="en-GB" altLang="it-IT" sz="1800" b="0" i="0" u="none" strike="noStrike" cap="none" normalizeH="0" baseline="0" smtClean="0">
            <a:ln>
              <a:noFill/>
            </a:ln>
            <a:effectLst/>
            <a:latin typeface="Arial" panose="020B0604020202020204" pitchFamily="34" charset="0"/>
            <a:cs typeface="Droid Sans Fallback"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defRPr kumimoji="0" lang="en-GB" altLang="it-IT" sz="1800" b="0" i="0" u="none" strike="noStrike" cap="none" normalizeH="0" baseline="0" smtClean="0">
            <a:ln>
              <a:noFill/>
            </a:ln>
            <a:effectLst/>
            <a:latin typeface="Arial" panose="020B0604020202020204" pitchFamily="34" charset="0"/>
            <a:cs typeface="Droid Sans Fallback"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WenQuanYi Zen Hei"/>
      </a:majorFont>
      <a:minorFont>
        <a:latin typeface="Arial"/>
        <a:ea typeface=""/>
        <a:cs typeface="WenQuanYi Zen He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defRPr kumimoji="0" lang="en-GB" altLang="it-IT" sz="1800" b="0" i="0" u="none" strike="noStrike" cap="none" normalizeH="0" baseline="0" smtClean="0">
            <a:ln>
              <a:noFill/>
            </a:ln>
            <a:effectLst/>
            <a:latin typeface="Arial" panose="020B0604020202020204" pitchFamily="34" charset="0"/>
            <a:cs typeface="Droid Sans Fallback"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4000"/>
          </a:lnSpc>
          <a:spcBef>
            <a:spcPct val="0"/>
          </a:spcBef>
          <a:spcAft>
            <a:spcPct val="0"/>
          </a:spcAft>
          <a:buClr>
            <a:srgbClr val="000000"/>
          </a:buClr>
          <a:buSzPct val="100000"/>
          <a:buFont typeface="Times New Roman" panose="02020603050405020304" pitchFamily="18" charset="0"/>
          <a:buNone/>
          <a:tabLst/>
          <a:defRPr kumimoji="0" lang="en-GB" altLang="it-IT" sz="1800" b="0" i="0" u="none" strike="noStrike" cap="none" normalizeH="0" baseline="0" smtClean="0">
            <a:ln>
              <a:noFill/>
            </a:ln>
            <a:effectLst/>
            <a:latin typeface="Arial" panose="020B0604020202020204" pitchFamily="34" charset="0"/>
            <a:cs typeface="Droid Sans Fallback"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233</Words>
  <Application>Microsoft Office PowerPoint</Application>
  <PresentationFormat>Custom</PresentationFormat>
  <Paragraphs>16</Paragraphs>
  <Slides>4</Slides>
  <Notes>4</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0</vt:i4>
      </vt:variant>
      <vt:variant>
        <vt:lpstr>Slide Titles</vt:lpstr>
      </vt:variant>
      <vt:variant>
        <vt:i4>4</vt:i4>
      </vt:variant>
    </vt:vector>
  </HeadingPairs>
  <TitlesOfParts>
    <vt:vector size="11" baseType="lpstr">
      <vt:lpstr>Times New Roman</vt:lpstr>
      <vt:lpstr>Arial</vt:lpstr>
      <vt:lpstr>Droid Sans Fallback</vt:lpstr>
      <vt:lpstr>WenQuanYi Zen Hei</vt:lpstr>
      <vt:lpstr>DejaVu Sans</vt:lpstr>
      <vt:lpstr>Office Theme</vt:lpstr>
      <vt:lpstr>Office Theme</vt:lpstr>
      <vt:lpstr>Client Presentation</vt:lpstr>
      <vt:lpstr>Chart</vt:lpstr>
      <vt:lpstr>Table</vt:lpstr>
      <vt:lpstr>Photo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Julia Radonjic</dc:creator>
  <cp:keywords/>
  <dc:description/>
  <cp:lastModifiedBy>Julia Radonjic</cp:lastModifiedBy>
  <cp:revision>1</cp:revision>
  <cp:lastPrinted>1601-01-01T00:00:00Z</cp:lastPrinted>
  <dcterms:created xsi:type="dcterms:W3CDTF">2017-08-10T19:58:16Z</dcterms:created>
  <dcterms:modified xsi:type="dcterms:W3CDTF">2026-04-16T15:40:07Z</dcterms:modified>
</cp:coreProperties>
</file>